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296400"/>
  <p:embeddedFontLst>
    <p:embeddedFont>
      <p:font typeface="Lato" charset="0"/>
      <p:regular r:id="rId25"/>
      <p:bold r:id="rId26"/>
      <p:italic r:id="rId27"/>
      <p:boldItalic r:id="rId28"/>
    </p:embeddedFont>
    <p:embeddedFont>
      <p:font typeface="Playfair Display"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4" d="100"/>
          <a:sy n="84" d="100"/>
        </p:scale>
        <p:origin x="-96" y="-16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4.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337" cy="464503"/>
          </a:xfrm>
          <a:prstGeom prst="rect">
            <a:avLst/>
          </a:prstGeom>
        </p:spPr>
        <p:txBody>
          <a:bodyPr vert="horz" lIns="90270" tIns="45135" rIns="90270" bIns="45135" rtlCol="0"/>
          <a:lstStyle>
            <a:lvl1pPr algn="l">
              <a:defRPr sz="1200"/>
            </a:lvl1pPr>
          </a:lstStyle>
          <a:p>
            <a:endParaRPr lang="en-CA"/>
          </a:p>
        </p:txBody>
      </p:sp>
      <p:sp>
        <p:nvSpPr>
          <p:cNvPr id="3" name="Date Placeholder 2"/>
          <p:cNvSpPr>
            <a:spLocks noGrp="1"/>
          </p:cNvSpPr>
          <p:nvPr>
            <p:ph type="dt" sz="quarter" idx="1"/>
          </p:nvPr>
        </p:nvSpPr>
        <p:spPr>
          <a:xfrm>
            <a:off x="3885120" y="0"/>
            <a:ext cx="2971336" cy="464503"/>
          </a:xfrm>
          <a:prstGeom prst="rect">
            <a:avLst/>
          </a:prstGeom>
        </p:spPr>
        <p:txBody>
          <a:bodyPr vert="horz" lIns="90270" tIns="45135" rIns="90270" bIns="45135" rtlCol="0"/>
          <a:lstStyle>
            <a:lvl1pPr algn="r">
              <a:defRPr sz="1200"/>
            </a:lvl1pPr>
          </a:lstStyle>
          <a:p>
            <a:fld id="{595C3684-A620-4FDE-89D5-C7C1272DC3A5}" type="datetimeFigureOut">
              <a:rPr lang="en-CA" smtClean="0"/>
              <a:t>07/11/2017</a:t>
            </a:fld>
            <a:endParaRPr lang="en-CA"/>
          </a:p>
        </p:txBody>
      </p:sp>
      <p:sp>
        <p:nvSpPr>
          <p:cNvPr id="4" name="Footer Placeholder 3"/>
          <p:cNvSpPr>
            <a:spLocks noGrp="1"/>
          </p:cNvSpPr>
          <p:nvPr>
            <p:ph type="ftr" sz="quarter" idx="2"/>
          </p:nvPr>
        </p:nvSpPr>
        <p:spPr>
          <a:xfrm>
            <a:off x="0" y="8830312"/>
            <a:ext cx="2971337" cy="464503"/>
          </a:xfrm>
          <a:prstGeom prst="rect">
            <a:avLst/>
          </a:prstGeom>
        </p:spPr>
        <p:txBody>
          <a:bodyPr vert="horz" lIns="90270" tIns="45135" rIns="90270" bIns="45135" rtlCol="0" anchor="b"/>
          <a:lstStyle>
            <a:lvl1pPr algn="l">
              <a:defRPr sz="1200"/>
            </a:lvl1pPr>
          </a:lstStyle>
          <a:p>
            <a:endParaRPr lang="en-CA"/>
          </a:p>
        </p:txBody>
      </p:sp>
      <p:sp>
        <p:nvSpPr>
          <p:cNvPr id="5" name="Slide Number Placeholder 4"/>
          <p:cNvSpPr>
            <a:spLocks noGrp="1"/>
          </p:cNvSpPr>
          <p:nvPr>
            <p:ph type="sldNum" sz="quarter" idx="3"/>
          </p:nvPr>
        </p:nvSpPr>
        <p:spPr>
          <a:xfrm>
            <a:off x="3885120" y="8830312"/>
            <a:ext cx="2971336" cy="464503"/>
          </a:xfrm>
          <a:prstGeom prst="rect">
            <a:avLst/>
          </a:prstGeom>
        </p:spPr>
        <p:txBody>
          <a:bodyPr vert="horz" lIns="90270" tIns="45135" rIns="90270" bIns="45135" rtlCol="0" anchor="b"/>
          <a:lstStyle>
            <a:lvl1pPr algn="r">
              <a:defRPr sz="1200"/>
            </a:lvl1pPr>
          </a:lstStyle>
          <a:p>
            <a:fld id="{52E2DFD0-447F-47A9-AF21-9271A714E132}" type="slidenum">
              <a:rPr lang="en-CA" smtClean="0"/>
              <a:t>‹#›</a:t>
            </a:fld>
            <a:endParaRPr lang="en-CA"/>
          </a:p>
        </p:txBody>
      </p:sp>
    </p:spTree>
    <p:extLst>
      <p:ext uri="{BB962C8B-B14F-4D97-AF65-F5344CB8AC3E}">
        <p14:creationId xmlns:p14="http://schemas.microsoft.com/office/powerpoint/2010/main" val="1282933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415791"/>
            <a:ext cx="5486400" cy="4183380"/>
          </a:xfrm>
          <a:prstGeom prst="rect">
            <a:avLst/>
          </a:prstGeom>
          <a:noFill/>
          <a:ln>
            <a:noFill/>
          </a:ln>
        </p:spPr>
        <p:txBody>
          <a:bodyPr wrap="square" lIns="90255" tIns="90255" rIns="90255" bIns="90255" anchor="t" anchorCtr="0"/>
          <a:lstStyle>
            <a:lvl1pPr marL="0" marR="0" lvl="0"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1pPr>
            <a:lvl2pPr marL="457200" marR="0" lvl="1"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2pPr>
            <a:lvl3pPr marL="914400" marR="0" lvl="2"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3pPr>
            <a:lvl4pPr marL="1371600" marR="0" lvl="3"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4pPr>
            <a:lvl5pPr marL="1828800" marR="0" lvl="4"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5pPr>
            <a:lvl6pPr marL="2286000" marR="0" lvl="5"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6pPr>
            <a:lvl7pPr marL="2743200" marR="0" lvl="6"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7pPr>
            <a:lvl8pPr marL="3200400" marR="0" lvl="7"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8pPr>
            <a:lvl9pPr marL="3657600" marR="0" lvl="8"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8029650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7" name="Shape 57"/>
          <p:cNvSpPr txBox="1">
            <a:spLocks noGrp="1"/>
          </p:cNvSpPr>
          <p:nvPr>
            <p:ph type="body" idx="1"/>
          </p:nvPr>
        </p:nvSpPr>
        <p:spPr>
          <a:xfrm>
            <a:off x="685800" y="4415791"/>
            <a:ext cx="5486400" cy="4183380"/>
          </a:xfrm>
          <a:prstGeom prst="rect">
            <a:avLst/>
          </a:prstGeom>
          <a:noFill/>
          <a:ln>
            <a:noFill/>
          </a:ln>
        </p:spPr>
        <p:txBody>
          <a:bodyPr wrap="square" lIns="92279" tIns="92279" rIns="92279" bIns="92279" anchor="t" anchorCtr="0">
            <a:noAutofit/>
          </a:bodyPr>
          <a:lstStyle/>
          <a:p>
            <a:pPr indent="-68956">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13" name="Shape 113"/>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20" name="Shape 120"/>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415791"/>
            <a:ext cx="5486400" cy="4183380"/>
          </a:xfrm>
          <a:prstGeom prst="rect">
            <a:avLst/>
          </a:prstGeom>
          <a:noFill/>
          <a:ln>
            <a:noFill/>
          </a:ln>
        </p:spPr>
        <p:txBody>
          <a:bodyPr wrap="square" lIns="92279" tIns="92279" rIns="92279" bIns="92279" anchor="t" anchorCtr="0">
            <a:noAutofit/>
          </a:bodyPr>
          <a:lstStyle/>
          <a:p>
            <a:pPr indent="-68956">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36" name="Shape 136"/>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43" name="Shape 143"/>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50" name="Shape 150"/>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7" name="Shape 157"/>
          <p:cNvSpPr txBox="1">
            <a:spLocks noGrp="1"/>
          </p:cNvSpPr>
          <p:nvPr>
            <p:ph type="body" idx="1"/>
          </p:nvPr>
        </p:nvSpPr>
        <p:spPr>
          <a:xfrm>
            <a:off x="685800" y="4415791"/>
            <a:ext cx="5486400" cy="4183380"/>
          </a:xfrm>
          <a:prstGeom prst="rect">
            <a:avLst/>
          </a:prstGeom>
          <a:noFill/>
          <a:ln>
            <a:noFill/>
          </a:ln>
        </p:spPr>
        <p:txBody>
          <a:bodyPr wrap="square" lIns="92279" tIns="92279" rIns="92279" bIns="92279" anchor="t" anchorCtr="0">
            <a:noAutofit/>
          </a:bodyPr>
          <a:lstStyle/>
          <a:p>
            <a:pPr indent="-68956">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4" name="Shape 164"/>
          <p:cNvSpPr txBox="1">
            <a:spLocks noGrp="1"/>
          </p:cNvSpPr>
          <p:nvPr>
            <p:ph type="body" idx="1"/>
          </p:nvPr>
        </p:nvSpPr>
        <p:spPr>
          <a:xfrm>
            <a:off x="685800" y="4415791"/>
            <a:ext cx="5486400" cy="4183380"/>
          </a:xfrm>
          <a:prstGeom prst="rect">
            <a:avLst/>
          </a:prstGeom>
          <a:noFill/>
          <a:ln>
            <a:noFill/>
          </a:ln>
        </p:spPr>
        <p:txBody>
          <a:bodyPr wrap="square" lIns="92279" tIns="92279" rIns="92279" bIns="92279" anchor="t" anchorCtr="0">
            <a:noAutofit/>
          </a:bodyPr>
          <a:lstStyle/>
          <a:p>
            <a:pPr indent="-68956">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1" name="Shape 171"/>
          <p:cNvSpPr txBox="1">
            <a:spLocks noGrp="1"/>
          </p:cNvSpPr>
          <p:nvPr>
            <p:ph type="body" idx="1"/>
          </p:nvPr>
        </p:nvSpPr>
        <p:spPr>
          <a:xfrm>
            <a:off x="685800" y="4415791"/>
            <a:ext cx="5486400" cy="4183380"/>
          </a:xfrm>
          <a:prstGeom prst="rect">
            <a:avLst/>
          </a:prstGeom>
          <a:noFill/>
          <a:ln>
            <a:noFill/>
          </a:ln>
        </p:spPr>
        <p:txBody>
          <a:bodyPr wrap="square" lIns="92279" tIns="92279" rIns="92279" bIns="92279" anchor="t" anchorCtr="0">
            <a:noAutofit/>
          </a:bodyPr>
          <a:lstStyle/>
          <a:p>
            <a:pPr indent="-68956">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79" name="Shape 179"/>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2" name="Shape 62"/>
          <p:cNvSpPr txBox="1">
            <a:spLocks noGrp="1"/>
          </p:cNvSpPr>
          <p:nvPr>
            <p:ph type="body" idx="1"/>
          </p:nvPr>
        </p:nvSpPr>
        <p:spPr>
          <a:xfrm>
            <a:off x="685800" y="4415791"/>
            <a:ext cx="5486400" cy="4183380"/>
          </a:xfrm>
          <a:prstGeom prst="rect">
            <a:avLst/>
          </a:prstGeom>
          <a:noFill/>
          <a:ln>
            <a:noFill/>
          </a:ln>
        </p:spPr>
        <p:txBody>
          <a:bodyPr wrap="square" lIns="92279" tIns="92279" rIns="92279" bIns="92279" anchor="t" anchorCtr="0">
            <a:noAutofit/>
          </a:bodyPr>
          <a:lstStyle/>
          <a:p>
            <a:pPr indent="-68956">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87" name="Shape 187"/>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3" name="Shape 193"/>
          <p:cNvSpPr txBox="1">
            <a:spLocks noGrp="1"/>
          </p:cNvSpPr>
          <p:nvPr>
            <p:ph type="body" idx="1"/>
          </p:nvPr>
        </p:nvSpPr>
        <p:spPr>
          <a:xfrm>
            <a:off x="685800" y="4415791"/>
            <a:ext cx="5486400" cy="4183380"/>
          </a:xfrm>
          <a:prstGeom prst="rect">
            <a:avLst/>
          </a:prstGeom>
          <a:noFill/>
          <a:ln>
            <a:noFill/>
          </a:ln>
        </p:spPr>
        <p:txBody>
          <a:bodyPr wrap="square" lIns="92279" tIns="92279" rIns="92279" bIns="92279" anchor="t" anchorCtr="0">
            <a:noAutofit/>
          </a:bodyPr>
          <a:lstStyle/>
          <a:p>
            <a:pPr indent="-68956">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70" name="Shape 70"/>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76" name="Shape 76"/>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82" name="Shape 82"/>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89" name="Shape 89"/>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96" name="Shape 96"/>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01" name="Shape 101"/>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415791"/>
            <a:ext cx="5486400" cy="4183380"/>
          </a:xfrm>
          <a:prstGeom prst="rect">
            <a:avLst/>
          </a:prstGeom>
        </p:spPr>
        <p:txBody>
          <a:bodyPr wrap="square" lIns="90255" tIns="90255" rIns="90255" bIns="90255" anchor="t" anchorCtr="0">
            <a:noAutofit/>
          </a:bodyPr>
          <a:lstStyle/>
          <a:p>
            <a:pPr>
              <a:buNone/>
            </a:pPr>
            <a:endParaRPr/>
          </a:p>
        </p:txBody>
      </p:sp>
      <p:sp>
        <p:nvSpPr>
          <p:cNvPr id="107" name="Shape 107"/>
          <p:cNvSpPr>
            <a:spLocks noGrp="1" noRot="1" noChangeAspect="1"/>
          </p:cNvSpPr>
          <p:nvPr>
            <p:ph type="sldImg" idx="2"/>
          </p:nvPr>
        </p:nvSpPr>
        <p:spPr>
          <a:xfrm>
            <a:off x="3302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9050" y="748800"/>
            <a:ext cx="3645900" cy="3645900"/>
          </a:xfrm>
          <a:prstGeom prst="rect">
            <a:avLst/>
          </a:prstGeom>
          <a:solidFill>
            <a:schemeClr val="dk1"/>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 name="Shape 11"/>
          <p:cNvSpPr/>
          <p:nvPr/>
        </p:nvSpPr>
        <p:spPr>
          <a:xfrm>
            <a:off x="2992950" y="992700"/>
            <a:ext cx="3158100" cy="3158100"/>
          </a:xfrm>
          <a:prstGeom prst="rect">
            <a:avLst/>
          </a:prstGeom>
          <a:noFill/>
          <a:ln w="28575" cap="flat" cmpd="sng">
            <a:solidFill>
              <a:schemeClr val="lt1"/>
            </a:solidFill>
            <a:prstDash val="solid"/>
            <a:miter lim="8000"/>
            <a:headEnd type="none" w="med" len="med"/>
            <a:tailEnd type="none" w="med" len="med"/>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 name="Shape 12"/>
          <p:cNvSpPr txBox="1">
            <a:spLocks noGrp="1"/>
          </p:cNvSpPr>
          <p:nvPr>
            <p:ph type="ctrTitle"/>
          </p:nvPr>
        </p:nvSpPr>
        <p:spPr>
          <a:xfrm>
            <a:off x="3096250" y="1627200"/>
            <a:ext cx="2951400" cy="15843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chemeClr val="lt1"/>
              </a:buClr>
              <a:buSzPct val="100000"/>
              <a:buFont typeface="Lato"/>
              <a:buNone/>
              <a:defRPr sz="3200" b="1" i="0" u="none" strike="noStrike" cap="none">
                <a:solidFill>
                  <a:schemeClr val="lt1"/>
                </a:solidFill>
                <a:latin typeface="Lato"/>
                <a:ea typeface="Lato"/>
                <a:cs typeface="Lato"/>
                <a:sym typeface="Lato"/>
              </a:defRPr>
            </a:lvl1pPr>
            <a:lvl2pPr lvl="1" indent="0" algn="ctr">
              <a:spcBef>
                <a:spcPts val="0"/>
              </a:spcBef>
              <a:buClr>
                <a:schemeClr val="lt1"/>
              </a:buClr>
              <a:buSzPct val="100000"/>
              <a:buFont typeface="Lato"/>
              <a:buNone/>
              <a:defRPr sz="3200" b="1">
                <a:solidFill>
                  <a:schemeClr val="lt1"/>
                </a:solidFill>
                <a:latin typeface="Lato"/>
                <a:ea typeface="Lato"/>
                <a:cs typeface="Lato"/>
                <a:sym typeface="Lato"/>
              </a:defRPr>
            </a:lvl2pPr>
            <a:lvl3pPr lvl="2" indent="0" algn="ctr">
              <a:spcBef>
                <a:spcPts val="0"/>
              </a:spcBef>
              <a:buClr>
                <a:schemeClr val="lt1"/>
              </a:buClr>
              <a:buSzPct val="100000"/>
              <a:buFont typeface="Lato"/>
              <a:buNone/>
              <a:defRPr sz="3200" b="1">
                <a:solidFill>
                  <a:schemeClr val="lt1"/>
                </a:solidFill>
                <a:latin typeface="Lato"/>
                <a:ea typeface="Lato"/>
                <a:cs typeface="Lato"/>
                <a:sym typeface="Lato"/>
              </a:defRPr>
            </a:lvl3pPr>
            <a:lvl4pPr lvl="3" indent="0" algn="ctr">
              <a:spcBef>
                <a:spcPts val="0"/>
              </a:spcBef>
              <a:buClr>
                <a:schemeClr val="lt1"/>
              </a:buClr>
              <a:buSzPct val="100000"/>
              <a:buFont typeface="Lato"/>
              <a:buNone/>
              <a:defRPr sz="3200" b="1">
                <a:solidFill>
                  <a:schemeClr val="lt1"/>
                </a:solidFill>
                <a:latin typeface="Lato"/>
                <a:ea typeface="Lato"/>
                <a:cs typeface="Lato"/>
                <a:sym typeface="Lato"/>
              </a:defRPr>
            </a:lvl4pPr>
            <a:lvl5pPr lvl="4" indent="0" algn="ctr">
              <a:spcBef>
                <a:spcPts val="0"/>
              </a:spcBef>
              <a:buClr>
                <a:schemeClr val="lt1"/>
              </a:buClr>
              <a:buSzPct val="100000"/>
              <a:buFont typeface="Lato"/>
              <a:buNone/>
              <a:defRPr sz="3200" b="1">
                <a:solidFill>
                  <a:schemeClr val="lt1"/>
                </a:solidFill>
                <a:latin typeface="Lato"/>
                <a:ea typeface="Lato"/>
                <a:cs typeface="Lato"/>
                <a:sym typeface="Lato"/>
              </a:defRPr>
            </a:lvl5pPr>
            <a:lvl6pPr lvl="5" indent="0" algn="ctr">
              <a:spcBef>
                <a:spcPts val="0"/>
              </a:spcBef>
              <a:buClr>
                <a:schemeClr val="lt1"/>
              </a:buClr>
              <a:buSzPct val="100000"/>
              <a:buFont typeface="Lato"/>
              <a:buNone/>
              <a:defRPr sz="3200" b="1">
                <a:solidFill>
                  <a:schemeClr val="lt1"/>
                </a:solidFill>
                <a:latin typeface="Lato"/>
                <a:ea typeface="Lato"/>
                <a:cs typeface="Lato"/>
                <a:sym typeface="Lato"/>
              </a:defRPr>
            </a:lvl6pPr>
            <a:lvl7pPr lvl="6" indent="0" algn="ctr">
              <a:spcBef>
                <a:spcPts val="0"/>
              </a:spcBef>
              <a:buClr>
                <a:schemeClr val="lt1"/>
              </a:buClr>
              <a:buSzPct val="100000"/>
              <a:buFont typeface="Lato"/>
              <a:buNone/>
              <a:defRPr sz="3200" b="1">
                <a:solidFill>
                  <a:schemeClr val="lt1"/>
                </a:solidFill>
                <a:latin typeface="Lato"/>
                <a:ea typeface="Lato"/>
                <a:cs typeface="Lato"/>
                <a:sym typeface="Lato"/>
              </a:defRPr>
            </a:lvl7pPr>
            <a:lvl8pPr lvl="7" indent="0" algn="ctr">
              <a:spcBef>
                <a:spcPts val="0"/>
              </a:spcBef>
              <a:buClr>
                <a:schemeClr val="lt1"/>
              </a:buClr>
              <a:buSzPct val="100000"/>
              <a:buFont typeface="Lato"/>
              <a:buNone/>
              <a:defRPr sz="3200" b="1">
                <a:solidFill>
                  <a:schemeClr val="lt1"/>
                </a:solidFill>
                <a:latin typeface="Lato"/>
                <a:ea typeface="Lato"/>
                <a:cs typeface="Lato"/>
                <a:sym typeface="Lato"/>
              </a:defRPr>
            </a:lvl8pPr>
            <a:lvl9pPr lvl="8" indent="0" algn="ctr">
              <a:spcBef>
                <a:spcPts val="0"/>
              </a:spcBef>
              <a:buClr>
                <a:schemeClr val="lt1"/>
              </a:buClr>
              <a:buSzPct val="100000"/>
              <a:buFont typeface="Lato"/>
              <a:buNone/>
              <a:defRPr sz="3200" b="1">
                <a:solidFill>
                  <a:schemeClr val="lt1"/>
                </a:solidFill>
                <a:latin typeface="Lato"/>
                <a:ea typeface="Lato"/>
                <a:cs typeface="Lato"/>
                <a:sym typeface="Lato"/>
              </a:defRPr>
            </a:lvl9pPr>
          </a:lstStyle>
          <a:p>
            <a:endParaRPr/>
          </a:p>
        </p:txBody>
      </p:sp>
      <p:sp>
        <p:nvSpPr>
          <p:cNvPr id="13" name="Shape 13"/>
          <p:cNvSpPr txBox="1">
            <a:spLocks noGrp="1"/>
          </p:cNvSpPr>
          <p:nvPr>
            <p:ph type="subTitle" idx="1"/>
          </p:nvPr>
        </p:nvSpPr>
        <p:spPr>
          <a:xfrm>
            <a:off x="3096363" y="3266930"/>
            <a:ext cx="2951400" cy="7014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1pPr>
            <a:lvl2pPr marL="0" marR="0" lvl="1"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2pPr>
            <a:lvl3pPr marL="0" marR="0" lvl="2"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3pPr>
            <a:lvl4pPr marL="0" marR="0" lvl="3"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4pPr>
            <a:lvl5pPr marL="0" marR="0" lvl="4"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5pPr>
            <a:lvl6pPr marL="0" marR="0" lvl="5"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6pPr>
            <a:lvl7pPr marL="0" marR="0" lvl="6"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7pPr>
            <a:lvl8pPr marL="0" marR="0" lvl="7"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8pPr>
            <a:lvl9pPr marL="0" marR="0" lvl="8" indent="0" algn="ctr" rtl="0">
              <a:lnSpc>
                <a:spcPct val="100000"/>
              </a:lnSpc>
              <a:spcBef>
                <a:spcPts val="0"/>
              </a:spcBef>
              <a:spcAft>
                <a:spcPts val="0"/>
              </a:spcAft>
              <a:buClr>
                <a:schemeClr val="lt1"/>
              </a:buClr>
              <a:buSzPct val="100000"/>
              <a:buFont typeface="Playfair Display"/>
              <a:buNone/>
              <a:defRPr sz="1800" b="1" i="0" u="none" strike="noStrike" cap="none">
                <a:solidFill>
                  <a:schemeClr val="lt1"/>
                </a:solidFill>
                <a:latin typeface="Playfair Display"/>
                <a:ea typeface="Playfair Display"/>
                <a:cs typeface="Playfair Display"/>
                <a:sym typeface="Playfair Display"/>
              </a:defRPr>
            </a:lvl9pPr>
          </a:lstStyle>
          <a:p>
            <a:endParaRPr/>
          </a:p>
        </p:txBody>
      </p:sp>
      <p:sp>
        <p:nvSpPr>
          <p:cNvPr id="14" name="Shape 14"/>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dk1"/>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0" name="Shape 50"/>
          <p:cNvSpPr txBox="1">
            <a:spLocks noGrp="1"/>
          </p:cNvSpPr>
          <p:nvPr>
            <p:ph type="title"/>
          </p:nvPr>
        </p:nvSpPr>
        <p:spPr>
          <a:xfrm>
            <a:off x="311700" y="1233100"/>
            <a:ext cx="8520600" cy="16101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Lato"/>
              <a:buNone/>
              <a:defRPr sz="10000" b="1" i="0" u="none" strike="noStrike" cap="none">
                <a:solidFill>
                  <a:schemeClr val="dk1"/>
                </a:solidFill>
                <a:latin typeface="Lato"/>
                <a:ea typeface="Lato"/>
                <a:cs typeface="Lato"/>
                <a:sym typeface="Lato"/>
              </a:defRPr>
            </a:lvl1pPr>
            <a:lvl2pPr lvl="1" indent="0" algn="ctr">
              <a:spcBef>
                <a:spcPts val="0"/>
              </a:spcBef>
              <a:buClr>
                <a:schemeClr val="dk1"/>
              </a:buClr>
              <a:buSzPct val="100000"/>
              <a:buFont typeface="Lato"/>
              <a:buNone/>
              <a:defRPr sz="10000" b="1">
                <a:solidFill>
                  <a:schemeClr val="dk1"/>
                </a:solidFill>
                <a:latin typeface="Lato"/>
                <a:ea typeface="Lato"/>
                <a:cs typeface="Lato"/>
                <a:sym typeface="Lato"/>
              </a:defRPr>
            </a:lvl2pPr>
            <a:lvl3pPr lvl="2" indent="0" algn="ctr">
              <a:spcBef>
                <a:spcPts val="0"/>
              </a:spcBef>
              <a:buClr>
                <a:schemeClr val="dk1"/>
              </a:buClr>
              <a:buSzPct val="100000"/>
              <a:buFont typeface="Lato"/>
              <a:buNone/>
              <a:defRPr sz="10000" b="1">
                <a:solidFill>
                  <a:schemeClr val="dk1"/>
                </a:solidFill>
                <a:latin typeface="Lato"/>
                <a:ea typeface="Lato"/>
                <a:cs typeface="Lato"/>
                <a:sym typeface="Lato"/>
              </a:defRPr>
            </a:lvl3pPr>
            <a:lvl4pPr lvl="3" indent="0" algn="ctr">
              <a:spcBef>
                <a:spcPts val="0"/>
              </a:spcBef>
              <a:buClr>
                <a:schemeClr val="dk1"/>
              </a:buClr>
              <a:buSzPct val="100000"/>
              <a:buFont typeface="Lato"/>
              <a:buNone/>
              <a:defRPr sz="10000" b="1">
                <a:solidFill>
                  <a:schemeClr val="dk1"/>
                </a:solidFill>
                <a:latin typeface="Lato"/>
                <a:ea typeface="Lato"/>
                <a:cs typeface="Lato"/>
                <a:sym typeface="Lato"/>
              </a:defRPr>
            </a:lvl4pPr>
            <a:lvl5pPr lvl="4" indent="0" algn="ctr">
              <a:spcBef>
                <a:spcPts val="0"/>
              </a:spcBef>
              <a:buClr>
                <a:schemeClr val="dk1"/>
              </a:buClr>
              <a:buSzPct val="100000"/>
              <a:buFont typeface="Lato"/>
              <a:buNone/>
              <a:defRPr sz="10000" b="1">
                <a:solidFill>
                  <a:schemeClr val="dk1"/>
                </a:solidFill>
                <a:latin typeface="Lato"/>
                <a:ea typeface="Lato"/>
                <a:cs typeface="Lato"/>
                <a:sym typeface="Lato"/>
              </a:defRPr>
            </a:lvl5pPr>
            <a:lvl6pPr lvl="5" indent="0" algn="ctr">
              <a:spcBef>
                <a:spcPts val="0"/>
              </a:spcBef>
              <a:buClr>
                <a:schemeClr val="dk1"/>
              </a:buClr>
              <a:buSzPct val="100000"/>
              <a:buFont typeface="Lato"/>
              <a:buNone/>
              <a:defRPr sz="10000" b="1">
                <a:solidFill>
                  <a:schemeClr val="dk1"/>
                </a:solidFill>
                <a:latin typeface="Lato"/>
                <a:ea typeface="Lato"/>
                <a:cs typeface="Lato"/>
                <a:sym typeface="Lato"/>
              </a:defRPr>
            </a:lvl6pPr>
            <a:lvl7pPr lvl="6" indent="0" algn="ctr">
              <a:spcBef>
                <a:spcPts val="0"/>
              </a:spcBef>
              <a:buClr>
                <a:schemeClr val="dk1"/>
              </a:buClr>
              <a:buSzPct val="100000"/>
              <a:buFont typeface="Lato"/>
              <a:buNone/>
              <a:defRPr sz="10000" b="1">
                <a:solidFill>
                  <a:schemeClr val="dk1"/>
                </a:solidFill>
                <a:latin typeface="Lato"/>
                <a:ea typeface="Lato"/>
                <a:cs typeface="Lato"/>
                <a:sym typeface="Lato"/>
              </a:defRPr>
            </a:lvl7pPr>
            <a:lvl8pPr lvl="7" indent="0" algn="ctr">
              <a:spcBef>
                <a:spcPts val="0"/>
              </a:spcBef>
              <a:buClr>
                <a:schemeClr val="dk1"/>
              </a:buClr>
              <a:buSzPct val="100000"/>
              <a:buFont typeface="Lato"/>
              <a:buNone/>
              <a:defRPr sz="10000" b="1">
                <a:solidFill>
                  <a:schemeClr val="dk1"/>
                </a:solidFill>
                <a:latin typeface="Lato"/>
                <a:ea typeface="Lato"/>
                <a:cs typeface="Lato"/>
                <a:sym typeface="Lato"/>
              </a:defRPr>
            </a:lvl8pPr>
            <a:lvl9pPr lvl="8" indent="0" algn="ctr">
              <a:spcBef>
                <a:spcPts val="0"/>
              </a:spcBef>
              <a:buClr>
                <a:schemeClr val="dk1"/>
              </a:buClr>
              <a:buSzPct val="100000"/>
              <a:buFont typeface="Lato"/>
              <a:buNone/>
              <a:defRPr sz="10000" b="1">
                <a:solidFill>
                  <a:schemeClr val="dk1"/>
                </a:solidFill>
                <a:latin typeface="Lato"/>
                <a:ea typeface="Lato"/>
                <a:cs typeface="Lato"/>
                <a:sym typeface="Lato"/>
              </a:defRPr>
            </a:lvl9pPr>
          </a:lstStyle>
          <a:p>
            <a:endParaRPr/>
          </a:p>
        </p:txBody>
      </p:sp>
      <p:sp>
        <p:nvSpPr>
          <p:cNvPr id="51" name="Shape 51"/>
          <p:cNvSpPr txBox="1">
            <a:spLocks noGrp="1"/>
          </p:cNvSpPr>
          <p:nvPr>
            <p:ph type="body" idx="1"/>
          </p:nvPr>
        </p:nvSpPr>
        <p:spPr>
          <a:xfrm>
            <a:off x="311700" y="2919450"/>
            <a:ext cx="8520600" cy="1071600"/>
          </a:xfrm>
          <a:prstGeom prst="rect">
            <a:avLst/>
          </a:prstGeom>
          <a:noFill/>
          <a:ln>
            <a:noFill/>
          </a:ln>
        </p:spPr>
        <p:txBody>
          <a:bodyPr wrap="square" lIns="91425" tIns="91425" rIns="91425" bIns="91425" anchor="t" anchorCtr="0"/>
          <a:lstStyle>
            <a:lvl1pPr marL="0" marR="0" lvl="0" indent="114300" algn="ctr" rtl="0">
              <a:lnSpc>
                <a:spcPct val="115000"/>
              </a:lnSpc>
              <a:spcBef>
                <a:spcPts val="0"/>
              </a:spcBef>
              <a:spcAft>
                <a:spcPts val="1600"/>
              </a:spcAft>
              <a:buClr>
                <a:schemeClr val="dk2"/>
              </a:buClr>
              <a:buSzPct val="100000"/>
              <a:buFont typeface="Lato"/>
              <a:buChar char="●"/>
              <a:defRPr sz="1800" b="0" i="0" u="none" strike="noStrike" cap="none">
                <a:solidFill>
                  <a:schemeClr val="dk2"/>
                </a:solidFill>
                <a:latin typeface="Lato"/>
                <a:ea typeface="Lato"/>
                <a:cs typeface="Lato"/>
                <a:sym typeface="Lato"/>
              </a:defRPr>
            </a:lvl1pPr>
            <a:lvl2pPr marL="0" marR="0" lvl="1"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2pPr>
            <a:lvl3pPr marL="0" marR="0" lvl="2"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3pPr>
            <a:lvl4pPr marL="0" marR="0" lvl="3"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4pPr>
            <a:lvl5pPr marL="0" marR="0" lvl="4"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5pPr>
            <a:lvl6pPr marL="0" marR="0" lvl="5"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6pPr>
            <a:lvl7pPr marL="0" marR="0" lvl="6"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7pPr>
            <a:lvl8pPr marL="0" marR="0" lvl="7"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8pPr>
            <a:lvl9pPr marL="0" marR="0" lvl="8" indent="88900" algn="ctr"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9pPr>
          </a:lstStyle>
          <a:p>
            <a:endParaRPr/>
          </a:p>
        </p:txBody>
      </p:sp>
      <p:sp>
        <p:nvSpPr>
          <p:cNvPr id="52" name="Shape 52"/>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a:off x="0" y="5045700"/>
            <a:ext cx="9144000" cy="97800"/>
          </a:xfrm>
          <a:prstGeom prst="rect">
            <a:avLst/>
          </a:prstGeom>
          <a:solidFill>
            <a:schemeClr val="dk1"/>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7" name="Shape 17"/>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Playfair Display"/>
              <a:buNone/>
              <a:defRPr sz="3200" b="1" i="0" u="none" strike="noStrike" cap="none">
                <a:solidFill>
                  <a:schemeClr val="dk1"/>
                </a:solidFill>
                <a:latin typeface="Playfair Display"/>
                <a:ea typeface="Playfair Display"/>
                <a:cs typeface="Playfair Display"/>
                <a:sym typeface="Playfair Display"/>
              </a:defRPr>
            </a:lvl1pPr>
            <a:lvl2pPr lvl="1"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18" name="Shape 18"/>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Lato"/>
              <a:buChar char="●"/>
              <a:defRPr sz="1800" b="0" i="0" u="none" strike="noStrike" cap="none">
                <a:solidFill>
                  <a:schemeClr val="dk2"/>
                </a:solidFill>
                <a:latin typeface="Lato"/>
                <a:ea typeface="Lato"/>
                <a:cs typeface="Lato"/>
                <a:sym typeface="Lato"/>
              </a:defRPr>
            </a:lvl1pPr>
            <a:lvl2pPr marL="0" marR="0" lvl="1"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2pPr>
            <a:lvl3pPr marL="0" marR="0" lvl="2"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3pPr>
            <a:lvl4pPr marL="0" marR="0" lvl="3"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4pPr>
            <a:lvl5pPr marL="0" marR="0" lvl="4"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5pPr>
            <a:lvl6pPr marL="0" marR="0" lvl="5"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6pPr>
            <a:lvl7pPr marL="0" marR="0" lvl="6"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7pPr>
            <a:lvl8pPr marL="0" marR="0" lvl="7"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8pPr>
            <a:lvl9pPr marL="0" marR="0" lvl="8"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9pPr>
          </a:lstStyle>
          <a:p>
            <a:endParaRPr/>
          </a:p>
        </p:txBody>
      </p:sp>
      <p:sp>
        <p:nvSpPr>
          <p:cNvPr id="19" name="Shape 19"/>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509550" y="1423875"/>
            <a:ext cx="8124900" cy="17982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chemeClr val="lt1"/>
              </a:buClr>
              <a:buSzPct val="100000"/>
              <a:buFont typeface="Lato"/>
              <a:buNone/>
              <a:defRPr sz="4800" b="0" i="0" u="none" strike="noStrike" cap="none">
                <a:solidFill>
                  <a:schemeClr val="lt1"/>
                </a:solidFill>
                <a:latin typeface="Lato"/>
                <a:ea typeface="Lato"/>
                <a:cs typeface="Lato"/>
                <a:sym typeface="Lato"/>
              </a:defRPr>
            </a:lvl1pPr>
            <a:lvl2pPr lvl="1" indent="0" algn="ctr">
              <a:spcBef>
                <a:spcPts val="0"/>
              </a:spcBef>
              <a:buClr>
                <a:schemeClr val="lt1"/>
              </a:buClr>
              <a:buSzPct val="100000"/>
              <a:buFont typeface="Lato"/>
              <a:buNone/>
              <a:defRPr sz="4800" b="0">
                <a:solidFill>
                  <a:schemeClr val="lt1"/>
                </a:solidFill>
                <a:latin typeface="Lato"/>
                <a:ea typeface="Lato"/>
                <a:cs typeface="Lato"/>
                <a:sym typeface="Lato"/>
              </a:defRPr>
            </a:lvl2pPr>
            <a:lvl3pPr lvl="2" indent="0" algn="ctr">
              <a:spcBef>
                <a:spcPts val="0"/>
              </a:spcBef>
              <a:buClr>
                <a:schemeClr val="lt1"/>
              </a:buClr>
              <a:buSzPct val="100000"/>
              <a:buFont typeface="Lato"/>
              <a:buNone/>
              <a:defRPr sz="4800" b="0">
                <a:solidFill>
                  <a:schemeClr val="lt1"/>
                </a:solidFill>
                <a:latin typeface="Lato"/>
                <a:ea typeface="Lato"/>
                <a:cs typeface="Lato"/>
                <a:sym typeface="Lato"/>
              </a:defRPr>
            </a:lvl3pPr>
            <a:lvl4pPr lvl="3" indent="0" algn="ctr">
              <a:spcBef>
                <a:spcPts val="0"/>
              </a:spcBef>
              <a:buClr>
                <a:schemeClr val="lt1"/>
              </a:buClr>
              <a:buSzPct val="100000"/>
              <a:buFont typeface="Lato"/>
              <a:buNone/>
              <a:defRPr sz="4800" b="0">
                <a:solidFill>
                  <a:schemeClr val="lt1"/>
                </a:solidFill>
                <a:latin typeface="Lato"/>
                <a:ea typeface="Lato"/>
                <a:cs typeface="Lato"/>
                <a:sym typeface="Lato"/>
              </a:defRPr>
            </a:lvl4pPr>
            <a:lvl5pPr lvl="4" indent="0" algn="ctr">
              <a:spcBef>
                <a:spcPts val="0"/>
              </a:spcBef>
              <a:buClr>
                <a:schemeClr val="lt1"/>
              </a:buClr>
              <a:buSzPct val="100000"/>
              <a:buFont typeface="Lato"/>
              <a:buNone/>
              <a:defRPr sz="4800" b="0">
                <a:solidFill>
                  <a:schemeClr val="lt1"/>
                </a:solidFill>
                <a:latin typeface="Lato"/>
                <a:ea typeface="Lato"/>
                <a:cs typeface="Lato"/>
                <a:sym typeface="Lato"/>
              </a:defRPr>
            </a:lvl5pPr>
            <a:lvl6pPr lvl="5" indent="0" algn="ctr">
              <a:spcBef>
                <a:spcPts val="0"/>
              </a:spcBef>
              <a:buClr>
                <a:schemeClr val="lt1"/>
              </a:buClr>
              <a:buSzPct val="100000"/>
              <a:buFont typeface="Lato"/>
              <a:buNone/>
              <a:defRPr sz="4800" b="0">
                <a:solidFill>
                  <a:schemeClr val="lt1"/>
                </a:solidFill>
                <a:latin typeface="Lato"/>
                <a:ea typeface="Lato"/>
                <a:cs typeface="Lato"/>
                <a:sym typeface="Lato"/>
              </a:defRPr>
            </a:lvl6pPr>
            <a:lvl7pPr lvl="6" indent="0" algn="ctr">
              <a:spcBef>
                <a:spcPts val="0"/>
              </a:spcBef>
              <a:buClr>
                <a:schemeClr val="lt1"/>
              </a:buClr>
              <a:buSzPct val="100000"/>
              <a:buFont typeface="Lato"/>
              <a:buNone/>
              <a:defRPr sz="4800" b="0">
                <a:solidFill>
                  <a:schemeClr val="lt1"/>
                </a:solidFill>
                <a:latin typeface="Lato"/>
                <a:ea typeface="Lato"/>
                <a:cs typeface="Lato"/>
                <a:sym typeface="Lato"/>
              </a:defRPr>
            </a:lvl7pPr>
            <a:lvl8pPr lvl="7" indent="0" algn="ctr">
              <a:spcBef>
                <a:spcPts val="0"/>
              </a:spcBef>
              <a:buClr>
                <a:schemeClr val="lt1"/>
              </a:buClr>
              <a:buSzPct val="100000"/>
              <a:buFont typeface="Lato"/>
              <a:buNone/>
              <a:defRPr sz="4800" b="0">
                <a:solidFill>
                  <a:schemeClr val="lt1"/>
                </a:solidFill>
                <a:latin typeface="Lato"/>
                <a:ea typeface="Lato"/>
                <a:cs typeface="Lato"/>
                <a:sym typeface="Lato"/>
              </a:defRPr>
            </a:lvl8pPr>
            <a:lvl9pPr lvl="8" indent="0" algn="ctr">
              <a:spcBef>
                <a:spcPts val="0"/>
              </a:spcBef>
              <a:buClr>
                <a:schemeClr val="lt1"/>
              </a:buClr>
              <a:buSzPct val="100000"/>
              <a:buFont typeface="Lato"/>
              <a:buNone/>
              <a:defRPr sz="4800" b="0">
                <a:solidFill>
                  <a:schemeClr val="lt1"/>
                </a:solidFill>
                <a:latin typeface="Lato"/>
                <a:ea typeface="Lato"/>
                <a:cs typeface="Lato"/>
                <a:sym typeface="Lato"/>
              </a:defRPr>
            </a:lvl9pPr>
          </a:lstStyle>
          <a:p>
            <a:endParaRPr/>
          </a:p>
        </p:txBody>
      </p:sp>
      <p:sp>
        <p:nvSpPr>
          <p:cNvPr id="22" name="Shape 22"/>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chemeClr val="lt1"/>
              </a:buClr>
              <a:buSzPct val="100000"/>
              <a:buFont typeface="Arial"/>
              <a:buNone/>
            </a:pPr>
            <a:fld id="{00000000-1234-1234-1234-123412341234}" type="slidenum">
              <a:rPr lang="en" sz="1400" b="0" i="0" u="none" strike="noStrike" cap="none">
                <a:solidFill>
                  <a:schemeClr val="lt1"/>
                </a:solidFill>
                <a:latin typeface="Arial"/>
                <a:ea typeface="Arial"/>
                <a:cs typeface="Arial"/>
                <a:sym typeface="Arial"/>
              </a:rPr>
              <a:t>‹#›</a:t>
            </a:fld>
            <a:endParaRPr lang="en"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Playfair Display"/>
              <a:buNone/>
              <a:defRPr sz="3200" b="1" i="0" u="none" strike="noStrike" cap="none">
                <a:solidFill>
                  <a:schemeClr val="dk1"/>
                </a:solidFill>
                <a:latin typeface="Playfair Display"/>
                <a:ea typeface="Playfair Display"/>
                <a:cs typeface="Playfair Display"/>
                <a:sym typeface="Playfair Display"/>
              </a:defRPr>
            </a:lvl1pPr>
            <a:lvl2pPr lvl="1"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25" name="Shape 25"/>
          <p:cNvSpPr txBox="1">
            <a:spLocks noGrp="1"/>
          </p:cNvSpPr>
          <p:nvPr>
            <p:ph type="body" idx="1"/>
          </p:nvPr>
        </p:nvSpPr>
        <p:spPr>
          <a:xfrm>
            <a:off x="3117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1pPr>
            <a:lvl2pPr marL="0" marR="0" lvl="1"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2pPr>
            <a:lvl3pPr marL="0" marR="0" lvl="2"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3pPr>
            <a:lvl4pPr marL="0" marR="0" lvl="3"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4pPr>
            <a:lvl5pPr marL="0" marR="0" lvl="4"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5pPr>
            <a:lvl6pPr marL="0" marR="0" lvl="5"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6pPr>
            <a:lvl7pPr marL="0" marR="0" lvl="6"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7pPr>
            <a:lvl8pPr marL="0" marR="0" lvl="7"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8pPr>
            <a:lvl9pPr marL="0" marR="0" lvl="8"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9pPr>
          </a:lstStyle>
          <a:p>
            <a:endParaRPr/>
          </a:p>
        </p:txBody>
      </p:sp>
      <p:sp>
        <p:nvSpPr>
          <p:cNvPr id="26" name="Shape 26"/>
          <p:cNvSpPr txBox="1">
            <a:spLocks noGrp="1"/>
          </p:cNvSpPr>
          <p:nvPr>
            <p:ph type="body" idx="2"/>
          </p:nvPr>
        </p:nvSpPr>
        <p:spPr>
          <a:xfrm>
            <a:off x="48324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1pPr>
            <a:lvl2pPr marL="0" marR="0" lvl="1"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2pPr>
            <a:lvl3pPr marL="0" marR="0" lvl="2"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3pPr>
            <a:lvl4pPr marL="0" marR="0" lvl="3"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4pPr>
            <a:lvl5pPr marL="0" marR="0" lvl="4"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5pPr>
            <a:lvl6pPr marL="0" marR="0" lvl="5"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6pPr>
            <a:lvl7pPr marL="0" marR="0" lvl="6"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7pPr>
            <a:lvl8pPr marL="0" marR="0" lvl="7"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8pPr>
            <a:lvl9pPr marL="0" marR="0" lvl="8"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9pPr>
          </a:lstStyle>
          <a:p>
            <a:endParaRPr/>
          </a:p>
        </p:txBody>
      </p:sp>
      <p:sp>
        <p:nvSpPr>
          <p:cNvPr id="27" name="Shape 27"/>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Playfair Display"/>
              <a:buNone/>
              <a:defRPr sz="3200" b="1" i="0" u="none" strike="noStrike" cap="none">
                <a:solidFill>
                  <a:schemeClr val="dk1"/>
                </a:solidFill>
                <a:latin typeface="Playfair Display"/>
                <a:ea typeface="Playfair Display"/>
                <a:cs typeface="Playfair Display"/>
                <a:sym typeface="Playfair Display"/>
              </a:defRPr>
            </a:lvl1pPr>
            <a:lvl2pPr lvl="1"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30" name="Shape 30"/>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311700" y="555600"/>
            <a:ext cx="2808000" cy="7557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ct val="100000"/>
              <a:buFont typeface="Playfair Display"/>
              <a:buNone/>
              <a:defRPr sz="2400" b="1" i="0" u="none" strike="noStrike" cap="none">
                <a:solidFill>
                  <a:schemeClr val="dk1"/>
                </a:solidFill>
                <a:latin typeface="Playfair Display"/>
                <a:ea typeface="Playfair Display"/>
                <a:cs typeface="Playfair Display"/>
                <a:sym typeface="Playfair Display"/>
              </a:defRPr>
            </a:lvl1pPr>
            <a:lvl2pPr lvl="1"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2pPr>
            <a:lvl3pPr lvl="2"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3pPr>
            <a:lvl4pPr lvl="3"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4pPr>
            <a:lvl5pPr lvl="4"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5pPr>
            <a:lvl6pPr lvl="5"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6pPr>
            <a:lvl7pPr lvl="6"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7pPr>
            <a:lvl8pPr lvl="7"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8pPr>
            <a:lvl9pPr lvl="8" indent="0">
              <a:spcBef>
                <a:spcPts val="0"/>
              </a:spcBef>
              <a:buClr>
                <a:schemeClr val="dk1"/>
              </a:buClr>
              <a:buSzPct val="100000"/>
              <a:buFont typeface="Playfair Display"/>
              <a:buNone/>
              <a:defRPr sz="2400" b="1">
                <a:solidFill>
                  <a:schemeClr val="dk1"/>
                </a:solidFill>
                <a:latin typeface="Playfair Display"/>
                <a:ea typeface="Playfair Display"/>
                <a:cs typeface="Playfair Display"/>
                <a:sym typeface="Playfair Display"/>
              </a:defRPr>
            </a:lvl9pPr>
          </a:lstStyle>
          <a:p>
            <a:endParaRPr/>
          </a:p>
        </p:txBody>
      </p:sp>
      <p:sp>
        <p:nvSpPr>
          <p:cNvPr id="33" name="Shape 33"/>
          <p:cNvSpPr txBox="1">
            <a:spLocks noGrp="1"/>
          </p:cNvSpPr>
          <p:nvPr>
            <p:ph type="body" idx="1"/>
          </p:nvPr>
        </p:nvSpPr>
        <p:spPr>
          <a:xfrm>
            <a:off x="311700" y="1391378"/>
            <a:ext cx="2808000" cy="3179400"/>
          </a:xfrm>
          <a:prstGeom prst="rect">
            <a:avLst/>
          </a:prstGeom>
          <a:noFill/>
          <a:ln>
            <a:noFill/>
          </a:ln>
        </p:spPr>
        <p:txBody>
          <a:bodyPr wrap="square" lIns="91425" tIns="91425" rIns="91425" bIns="91425" anchor="t" anchorCtr="0"/>
          <a:lstStyle>
            <a:lvl1pPr marL="0" marR="0" lvl="0"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1pPr>
            <a:lvl2pPr marL="0" marR="0" lvl="1"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2pPr>
            <a:lvl3pPr marL="0" marR="0" lvl="2"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3pPr>
            <a:lvl4pPr marL="0" marR="0" lvl="3"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4pPr>
            <a:lvl5pPr marL="0" marR="0" lvl="4"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5pPr>
            <a:lvl6pPr marL="0" marR="0" lvl="5"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6pPr>
            <a:lvl7pPr marL="0" marR="0" lvl="6"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7pPr>
            <a:lvl8pPr marL="0" marR="0" lvl="7"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8pPr>
            <a:lvl9pPr marL="0" marR="0" lvl="8" indent="76200" algn="l" rtl="0">
              <a:lnSpc>
                <a:spcPct val="115000"/>
              </a:lnSpc>
              <a:spcBef>
                <a:spcPts val="0"/>
              </a:spcBef>
              <a:spcAft>
                <a:spcPts val="1600"/>
              </a:spcAft>
              <a:buClr>
                <a:schemeClr val="dk2"/>
              </a:buClr>
              <a:buSzPct val="100000"/>
              <a:buFont typeface="Lato"/>
              <a:buChar char="■"/>
              <a:defRPr sz="1200" b="0" i="0" u="none" strike="noStrike" cap="none">
                <a:solidFill>
                  <a:schemeClr val="dk2"/>
                </a:solidFill>
                <a:latin typeface="Lato"/>
                <a:ea typeface="Lato"/>
                <a:cs typeface="Lato"/>
                <a:sym typeface="Lato"/>
              </a:defRPr>
            </a:lvl9pPr>
          </a:lstStyle>
          <a:p>
            <a:endParaRPr/>
          </a:p>
        </p:txBody>
      </p:sp>
      <p:sp>
        <p:nvSpPr>
          <p:cNvPr id="34" name="Shape 34"/>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dk2"/>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90250" y="526350"/>
            <a:ext cx="5618700" cy="4090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lt1"/>
              </a:buClr>
              <a:buSzPct val="100000"/>
              <a:buFont typeface="Lato"/>
              <a:buNone/>
              <a:defRPr sz="4800" b="0" i="0" u="none" strike="noStrike" cap="none">
                <a:solidFill>
                  <a:schemeClr val="lt1"/>
                </a:solidFill>
                <a:latin typeface="Lato"/>
                <a:ea typeface="Lato"/>
                <a:cs typeface="Lato"/>
                <a:sym typeface="Lato"/>
              </a:defRPr>
            </a:lvl1pPr>
            <a:lvl2pPr lvl="1" indent="0">
              <a:spcBef>
                <a:spcPts val="0"/>
              </a:spcBef>
              <a:buClr>
                <a:schemeClr val="lt1"/>
              </a:buClr>
              <a:buSzPct val="100000"/>
              <a:buFont typeface="Lato"/>
              <a:buNone/>
              <a:defRPr sz="4800" b="0">
                <a:solidFill>
                  <a:schemeClr val="lt1"/>
                </a:solidFill>
                <a:latin typeface="Lato"/>
                <a:ea typeface="Lato"/>
                <a:cs typeface="Lato"/>
                <a:sym typeface="Lato"/>
              </a:defRPr>
            </a:lvl2pPr>
            <a:lvl3pPr lvl="2" indent="0">
              <a:spcBef>
                <a:spcPts val="0"/>
              </a:spcBef>
              <a:buClr>
                <a:schemeClr val="lt1"/>
              </a:buClr>
              <a:buSzPct val="100000"/>
              <a:buFont typeface="Lato"/>
              <a:buNone/>
              <a:defRPr sz="4800" b="0">
                <a:solidFill>
                  <a:schemeClr val="lt1"/>
                </a:solidFill>
                <a:latin typeface="Lato"/>
                <a:ea typeface="Lato"/>
                <a:cs typeface="Lato"/>
                <a:sym typeface="Lato"/>
              </a:defRPr>
            </a:lvl3pPr>
            <a:lvl4pPr lvl="3" indent="0">
              <a:spcBef>
                <a:spcPts val="0"/>
              </a:spcBef>
              <a:buClr>
                <a:schemeClr val="lt1"/>
              </a:buClr>
              <a:buSzPct val="100000"/>
              <a:buFont typeface="Lato"/>
              <a:buNone/>
              <a:defRPr sz="4800" b="0">
                <a:solidFill>
                  <a:schemeClr val="lt1"/>
                </a:solidFill>
                <a:latin typeface="Lato"/>
                <a:ea typeface="Lato"/>
                <a:cs typeface="Lato"/>
                <a:sym typeface="Lato"/>
              </a:defRPr>
            </a:lvl4pPr>
            <a:lvl5pPr lvl="4" indent="0">
              <a:spcBef>
                <a:spcPts val="0"/>
              </a:spcBef>
              <a:buClr>
                <a:schemeClr val="lt1"/>
              </a:buClr>
              <a:buSzPct val="100000"/>
              <a:buFont typeface="Lato"/>
              <a:buNone/>
              <a:defRPr sz="4800" b="0">
                <a:solidFill>
                  <a:schemeClr val="lt1"/>
                </a:solidFill>
                <a:latin typeface="Lato"/>
                <a:ea typeface="Lato"/>
                <a:cs typeface="Lato"/>
                <a:sym typeface="Lato"/>
              </a:defRPr>
            </a:lvl5pPr>
            <a:lvl6pPr lvl="5" indent="0">
              <a:spcBef>
                <a:spcPts val="0"/>
              </a:spcBef>
              <a:buClr>
                <a:schemeClr val="lt1"/>
              </a:buClr>
              <a:buSzPct val="100000"/>
              <a:buFont typeface="Lato"/>
              <a:buNone/>
              <a:defRPr sz="4800" b="0">
                <a:solidFill>
                  <a:schemeClr val="lt1"/>
                </a:solidFill>
                <a:latin typeface="Lato"/>
                <a:ea typeface="Lato"/>
                <a:cs typeface="Lato"/>
                <a:sym typeface="Lato"/>
              </a:defRPr>
            </a:lvl6pPr>
            <a:lvl7pPr lvl="6" indent="0">
              <a:spcBef>
                <a:spcPts val="0"/>
              </a:spcBef>
              <a:buClr>
                <a:schemeClr val="lt1"/>
              </a:buClr>
              <a:buSzPct val="100000"/>
              <a:buFont typeface="Lato"/>
              <a:buNone/>
              <a:defRPr sz="4800" b="0">
                <a:solidFill>
                  <a:schemeClr val="lt1"/>
                </a:solidFill>
                <a:latin typeface="Lato"/>
                <a:ea typeface="Lato"/>
                <a:cs typeface="Lato"/>
                <a:sym typeface="Lato"/>
              </a:defRPr>
            </a:lvl7pPr>
            <a:lvl8pPr lvl="7" indent="0">
              <a:spcBef>
                <a:spcPts val="0"/>
              </a:spcBef>
              <a:buClr>
                <a:schemeClr val="lt1"/>
              </a:buClr>
              <a:buSzPct val="100000"/>
              <a:buFont typeface="Lato"/>
              <a:buNone/>
              <a:defRPr sz="4800" b="0">
                <a:solidFill>
                  <a:schemeClr val="lt1"/>
                </a:solidFill>
                <a:latin typeface="Lato"/>
                <a:ea typeface="Lato"/>
                <a:cs typeface="Lato"/>
                <a:sym typeface="Lato"/>
              </a:defRPr>
            </a:lvl8pPr>
            <a:lvl9pPr lvl="8" indent="0">
              <a:spcBef>
                <a:spcPts val="0"/>
              </a:spcBef>
              <a:buClr>
                <a:schemeClr val="lt1"/>
              </a:buClr>
              <a:buSzPct val="100000"/>
              <a:buFont typeface="Lato"/>
              <a:buNone/>
              <a:defRPr sz="4800" b="0">
                <a:solidFill>
                  <a:schemeClr val="lt1"/>
                </a:solidFill>
                <a:latin typeface="Lato"/>
                <a:ea typeface="Lato"/>
                <a:cs typeface="Lato"/>
                <a:sym typeface="Lato"/>
              </a:defRPr>
            </a:lvl9pPr>
          </a:lstStyle>
          <a:p>
            <a:endParaRPr/>
          </a:p>
        </p:txBody>
      </p:sp>
      <p:sp>
        <p:nvSpPr>
          <p:cNvPr id="37" name="Shape 37"/>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chemeClr val="lt1"/>
              </a:buClr>
              <a:buSzPct val="100000"/>
              <a:buFont typeface="Arial"/>
              <a:buNone/>
            </a:pPr>
            <a:fld id="{00000000-1234-1234-1234-123412341234}" type="slidenum">
              <a:rPr lang="en" sz="1400" b="0" i="0" u="none" strike="noStrike" cap="none">
                <a:solidFill>
                  <a:schemeClr val="lt1"/>
                </a:solidFill>
                <a:latin typeface="Arial"/>
                <a:ea typeface="Arial"/>
                <a:cs typeface="Arial"/>
                <a:sym typeface="Arial"/>
              </a:rPr>
              <a:t>‹#›</a:t>
            </a:fld>
            <a:endParaRPr lang="en"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8"/>
        <p:cNvGrpSpPr/>
        <p:nvPr/>
      </p:nvGrpSpPr>
      <p:grpSpPr>
        <a:xfrm>
          <a:off x="0" y="0"/>
          <a:ext cx="0" cy="0"/>
          <a:chOff x="0" y="0"/>
          <a:chExt cx="0" cy="0"/>
        </a:xfrm>
      </p:grpSpPr>
      <p:sp>
        <p:nvSpPr>
          <p:cNvPr id="39" name="Shape 39"/>
          <p:cNvSpPr/>
          <p:nvPr/>
        </p:nvSpPr>
        <p:spPr>
          <a:xfrm>
            <a:off x="4572000" y="-25"/>
            <a:ext cx="4572000" cy="5143500"/>
          </a:xfrm>
          <a:prstGeom prst="rect">
            <a:avLst/>
          </a:prstGeom>
          <a:solidFill>
            <a:schemeClr val="dk1"/>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cxnSp>
        <p:nvCxnSpPr>
          <p:cNvPr id="40" name="Shape 40"/>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1" name="Shape 41"/>
          <p:cNvSpPr txBox="1">
            <a:spLocks noGrp="1"/>
          </p:cNvSpPr>
          <p:nvPr>
            <p:ph type="title"/>
          </p:nvPr>
        </p:nvSpPr>
        <p:spPr>
          <a:xfrm>
            <a:off x="265500" y="1107950"/>
            <a:ext cx="4045200" cy="16836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Playfair Display"/>
              <a:buNone/>
              <a:defRPr sz="4200" b="1" i="0" u="none" strike="noStrike" cap="none">
                <a:solidFill>
                  <a:schemeClr val="dk1"/>
                </a:solidFill>
                <a:latin typeface="Playfair Display"/>
                <a:ea typeface="Playfair Display"/>
                <a:cs typeface="Playfair Display"/>
                <a:sym typeface="Playfair Display"/>
              </a:defRPr>
            </a:lvl1pPr>
            <a:lvl2pPr lvl="1"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2pPr>
            <a:lvl3pPr lvl="2"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3pPr>
            <a:lvl4pPr lvl="3"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4pPr>
            <a:lvl5pPr lvl="4"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5pPr>
            <a:lvl6pPr lvl="5"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6pPr>
            <a:lvl7pPr lvl="6"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7pPr>
            <a:lvl8pPr lvl="7"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8pPr>
            <a:lvl9pPr lvl="8" indent="0" algn="ctr">
              <a:spcBef>
                <a:spcPts val="0"/>
              </a:spcBef>
              <a:buClr>
                <a:schemeClr val="dk1"/>
              </a:buClr>
              <a:buSzPct val="100000"/>
              <a:buFont typeface="Playfair Display"/>
              <a:buNone/>
              <a:defRPr sz="4200" b="1">
                <a:solidFill>
                  <a:schemeClr val="dk1"/>
                </a:solidFill>
                <a:latin typeface="Playfair Display"/>
                <a:ea typeface="Playfair Display"/>
                <a:cs typeface="Playfair Display"/>
                <a:sym typeface="Playfair Display"/>
              </a:defRPr>
            </a:lvl9pPr>
          </a:lstStyle>
          <a:p>
            <a:endParaRPr/>
          </a:p>
        </p:txBody>
      </p:sp>
      <p:sp>
        <p:nvSpPr>
          <p:cNvPr id="42" name="Shape 42"/>
          <p:cNvSpPr txBox="1">
            <a:spLocks noGrp="1"/>
          </p:cNvSpPr>
          <p:nvPr>
            <p:ph type="subTitle" idx="1"/>
          </p:nvPr>
        </p:nvSpPr>
        <p:spPr>
          <a:xfrm>
            <a:off x="265500" y="2845201"/>
            <a:ext cx="4045200" cy="13455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1pPr>
            <a:lvl2pPr marL="0" marR="0" lvl="1"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2pPr>
            <a:lvl3pPr marL="0" marR="0" lvl="2"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3pPr>
            <a:lvl4pPr marL="0" marR="0" lvl="3"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4pPr>
            <a:lvl5pPr marL="0" marR="0" lvl="4"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5pPr>
            <a:lvl6pPr marL="0" marR="0" lvl="5"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6pPr>
            <a:lvl7pPr marL="0" marR="0" lvl="6"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7pPr>
            <a:lvl8pPr marL="0" marR="0" lvl="7"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8pPr>
            <a:lvl9pPr marL="0" marR="0" lvl="8" indent="0" algn="ctr" rtl="0">
              <a:lnSpc>
                <a:spcPct val="100000"/>
              </a:lnSpc>
              <a:spcBef>
                <a:spcPts val="0"/>
              </a:spcBef>
              <a:spcAft>
                <a:spcPts val="0"/>
              </a:spcAft>
              <a:buClr>
                <a:schemeClr val="dk2"/>
              </a:buClr>
              <a:buSzPct val="100000"/>
              <a:buFont typeface="Lato"/>
              <a:buNone/>
              <a:defRPr sz="2100" b="0" i="0" u="none" strike="noStrike" cap="none">
                <a:solidFill>
                  <a:schemeClr val="dk2"/>
                </a:solidFill>
                <a:latin typeface="Lato"/>
                <a:ea typeface="Lato"/>
                <a:cs typeface="Lato"/>
                <a:sym typeface="Lato"/>
              </a:defRPr>
            </a:lvl9pPr>
          </a:lstStyle>
          <a:p>
            <a:endParaRPr/>
          </a:p>
        </p:txBody>
      </p:sp>
      <p:sp>
        <p:nvSpPr>
          <p:cNvPr id="43" name="Shape 43"/>
          <p:cNvSpPr txBox="1">
            <a:spLocks noGrp="1"/>
          </p:cNvSpPr>
          <p:nvPr>
            <p:ph type="body" idx="2"/>
          </p:nvPr>
        </p:nvSpPr>
        <p:spPr>
          <a:xfrm>
            <a:off x="4939500" y="724200"/>
            <a:ext cx="3837000" cy="3695100"/>
          </a:xfrm>
          <a:prstGeom prst="rect">
            <a:avLst/>
          </a:prstGeom>
          <a:noFill/>
          <a:ln>
            <a:noFill/>
          </a:ln>
        </p:spPr>
        <p:txBody>
          <a:bodyPr wrap="square" lIns="91425" tIns="91425" rIns="91425" bIns="91425" anchor="ctr" anchorCtr="0"/>
          <a:lstStyle>
            <a:lvl1pPr marL="0" marR="0" lvl="0" indent="114300" algn="l" rtl="0">
              <a:lnSpc>
                <a:spcPct val="115000"/>
              </a:lnSpc>
              <a:spcBef>
                <a:spcPts val="0"/>
              </a:spcBef>
              <a:spcAft>
                <a:spcPts val="1600"/>
              </a:spcAft>
              <a:buClr>
                <a:schemeClr val="lt1"/>
              </a:buClr>
              <a:buSzPct val="100000"/>
              <a:buFont typeface="Lato"/>
              <a:buChar char="●"/>
              <a:defRPr sz="1800" b="0" i="0" u="none" strike="noStrike" cap="none">
                <a:solidFill>
                  <a:schemeClr val="lt1"/>
                </a:solidFill>
                <a:latin typeface="Lato"/>
                <a:ea typeface="Lato"/>
                <a:cs typeface="Lato"/>
                <a:sym typeface="Lato"/>
              </a:defRPr>
            </a:lvl1pPr>
            <a:lvl2pPr marL="0" marR="0" lvl="1"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2pPr>
            <a:lvl3pPr marL="0" marR="0" lvl="2"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3pPr>
            <a:lvl4pPr marL="0" marR="0" lvl="3"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4pPr>
            <a:lvl5pPr marL="0" marR="0" lvl="4"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5pPr>
            <a:lvl6pPr marL="0" marR="0" lvl="5"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6pPr>
            <a:lvl7pPr marL="0" marR="0" lvl="6"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7pPr>
            <a:lvl8pPr marL="0" marR="0" lvl="7"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8pPr>
            <a:lvl9pPr marL="0" marR="0" lvl="8" indent="88900" algn="l" rtl="0">
              <a:lnSpc>
                <a:spcPct val="115000"/>
              </a:lnSpc>
              <a:spcBef>
                <a:spcPts val="0"/>
              </a:spcBef>
              <a:spcAft>
                <a:spcPts val="1600"/>
              </a:spcAft>
              <a:buClr>
                <a:schemeClr val="lt1"/>
              </a:buClr>
              <a:buSzPct val="100000"/>
              <a:buFont typeface="Lato"/>
              <a:buChar char="■"/>
              <a:defRPr sz="1400" b="0" i="0" u="none" strike="noStrike" cap="none">
                <a:solidFill>
                  <a:schemeClr val="lt1"/>
                </a:solidFill>
                <a:latin typeface="Lato"/>
                <a:ea typeface="Lato"/>
                <a:cs typeface="Lato"/>
                <a:sym typeface="Lato"/>
              </a:defRPr>
            </a:lvl9pPr>
          </a:lstStyle>
          <a:p>
            <a:endParaRPr/>
          </a:p>
        </p:txBody>
      </p:sp>
      <p:sp>
        <p:nvSpPr>
          <p:cNvPr id="44" name="Shape 44"/>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chemeClr val="lt1"/>
              </a:buClr>
              <a:buSzPct val="100000"/>
              <a:buFont typeface="Arial"/>
              <a:buNone/>
            </a:pPr>
            <a:fld id="{00000000-1234-1234-1234-123412341234}" type="slidenum">
              <a:rPr lang="en" sz="1400" b="0" i="0" u="none" strike="noStrike" cap="none">
                <a:solidFill>
                  <a:schemeClr val="lt1"/>
                </a:solidFill>
                <a:latin typeface="Arial"/>
                <a:ea typeface="Arial"/>
                <a:cs typeface="Arial"/>
                <a:sym typeface="Arial"/>
              </a:rPr>
              <a:t>‹#›</a:t>
            </a:fld>
            <a:endParaRPr lang="en"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319500" y="4230575"/>
            <a:ext cx="5998800" cy="598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2"/>
              </a:buClr>
              <a:buSzPct val="100000"/>
              <a:buFont typeface="Lato"/>
              <a:buNone/>
              <a:defRPr sz="1800" b="0" i="0" u="none" strike="noStrike" cap="none">
                <a:solidFill>
                  <a:schemeClr val="dk2"/>
                </a:solidFill>
                <a:latin typeface="Lato"/>
                <a:ea typeface="Lato"/>
                <a:cs typeface="Lato"/>
                <a:sym typeface="Lato"/>
              </a:defRPr>
            </a:lvl1pPr>
            <a:lvl2pPr marL="0" marR="0" lvl="1"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2pPr>
            <a:lvl3pPr marL="0" marR="0" lvl="2"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3pPr>
            <a:lvl4pPr marL="0" marR="0" lvl="3"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4pPr>
            <a:lvl5pPr marL="0" marR="0" lvl="4"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5pPr>
            <a:lvl6pPr marL="0" marR="0" lvl="5"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6pPr>
            <a:lvl7pPr marL="0" marR="0" lvl="6"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7pPr>
            <a:lvl8pPr marL="0" marR="0" lvl="7"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8pPr>
            <a:lvl9pPr marL="0" marR="0" lvl="8"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9pPr>
          </a:lstStyle>
          <a:p>
            <a:endParaRPr/>
          </a:p>
        </p:txBody>
      </p:sp>
      <p:sp>
        <p:nvSpPr>
          <p:cNvPr id="47" name="Shape 47"/>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coral">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Playfair Display"/>
              <a:buNone/>
              <a:defRPr sz="3200" b="1" i="0" u="none" strike="noStrike" cap="none">
                <a:solidFill>
                  <a:schemeClr val="dk1"/>
                </a:solidFill>
                <a:latin typeface="Playfair Display"/>
                <a:ea typeface="Playfair Display"/>
                <a:cs typeface="Playfair Display"/>
                <a:sym typeface="Playfair Display"/>
              </a:defRPr>
            </a:lvl1pPr>
            <a:lvl2pPr lvl="1"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Lato"/>
              <a:buChar char="●"/>
              <a:defRPr sz="1800" b="0" i="0" u="none" strike="noStrike" cap="none">
                <a:solidFill>
                  <a:schemeClr val="dk2"/>
                </a:solidFill>
                <a:latin typeface="Lato"/>
                <a:ea typeface="Lato"/>
                <a:cs typeface="Lato"/>
                <a:sym typeface="Lato"/>
              </a:defRPr>
            </a:lvl1pPr>
            <a:lvl2pPr marL="0" marR="0" lvl="1"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2pPr>
            <a:lvl3pPr marL="0" marR="0" lvl="2"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3pPr>
            <a:lvl4pPr marL="0" marR="0" lvl="3"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4pPr>
            <a:lvl5pPr marL="0" marR="0" lvl="4"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5pPr>
            <a:lvl6pPr marL="0" marR="0" lvl="5"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6pPr>
            <a:lvl7pPr marL="0" marR="0" lvl="6"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7pPr>
            <a:lvl8pPr marL="0" marR="0" lvl="7"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8pPr>
            <a:lvl9pPr marL="0" marR="0" lvl="8" indent="88900" algn="l" rtl="0">
              <a:lnSpc>
                <a:spcPct val="115000"/>
              </a:lnSpc>
              <a:spcBef>
                <a:spcPts val="0"/>
              </a:spcBef>
              <a:spcAft>
                <a:spcPts val="1600"/>
              </a:spcAft>
              <a:buClr>
                <a:schemeClr val="dk2"/>
              </a:buClr>
              <a:buSzPct val="1000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Shape 8"/>
          <p:cNvSpPr txBox="1">
            <a:spLocks noGrp="1"/>
          </p:cNvSpPr>
          <p:nvPr>
            <p:ph type="sldNum" idx="12"/>
          </p:nvPr>
        </p:nvSpPr>
        <p:spPr>
          <a:xfrm>
            <a:off x="8490250" y="4681009"/>
            <a:ext cx="548700" cy="393600"/>
          </a:xfrm>
          <a:prstGeom prst="rect">
            <a:avLst/>
          </a:prstGeom>
          <a:noFill/>
          <a:ln>
            <a:noFill/>
          </a:ln>
        </p:spPr>
        <p:txBody>
          <a:bodyPr wrap="square" lIns="91425" tIns="91425" rIns="91425" bIns="91425" anchor="ctr" anchorCtr="0">
            <a:noAutofit/>
          </a:bodyPr>
          <a:lstStyle/>
          <a:p>
            <a:pPr marL="0" marR="0" lvl="0" indent="-63500" algn="r" rtl="0">
              <a:lnSpc>
                <a:spcPct val="100000"/>
              </a:lnSpc>
              <a:spcBef>
                <a:spcPts val="0"/>
              </a:spcBef>
              <a:spcAft>
                <a:spcPts val="0"/>
              </a:spcAft>
              <a:buClr>
                <a:schemeClr val="dk2"/>
              </a:buClr>
              <a:buSzPct val="100000"/>
              <a:buFont typeface="Lato"/>
              <a:buNone/>
            </a:pPr>
            <a:fld id="{00000000-1234-1234-1234-123412341234}" type="slidenum">
              <a:rPr lang="en" sz="1000" b="0" i="0" u="none" strike="noStrike" cap="none">
                <a:solidFill>
                  <a:schemeClr val="dk2"/>
                </a:solidFill>
                <a:latin typeface="Lato"/>
                <a:ea typeface="Lato"/>
                <a:cs typeface="Lato"/>
                <a:sym typeface="Lato"/>
              </a:rPr>
              <a:t>‹#›</a:t>
            </a:fld>
            <a:endParaRPr lang="en" sz="1000" b="0" i="0" u="none" strike="noStrike" cap="none">
              <a:solidFill>
                <a:schemeClr val="dk2"/>
              </a:solidFill>
              <a:latin typeface="Lato"/>
              <a:ea typeface="Lato"/>
              <a:cs typeface="Lato"/>
              <a:sym typeface="La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gi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2830436" y="1584670"/>
            <a:ext cx="3389610" cy="1962300"/>
          </a:xfrm>
          <a:prstGeom prst="rect">
            <a:avLst/>
          </a:prstGeom>
          <a:noFill/>
          <a:ln>
            <a:noFill/>
          </a:ln>
        </p:spPr>
        <p:txBody>
          <a:bodyPr wrap="square" lIns="91425" tIns="91425" rIns="91425" bIns="91425" anchor="ctr" anchorCtr="0">
            <a:noAutofit/>
          </a:bodyPr>
          <a:lstStyle/>
          <a:p>
            <a:pPr marL="0" marR="0" lvl="0" indent="-203200" algn="ctr" rtl="0">
              <a:lnSpc>
                <a:spcPct val="100000"/>
              </a:lnSpc>
              <a:spcBef>
                <a:spcPts val="0"/>
              </a:spcBef>
              <a:spcAft>
                <a:spcPts val="0"/>
              </a:spcAft>
              <a:buClr>
                <a:schemeClr val="lt1"/>
              </a:buClr>
              <a:buSzPct val="100000"/>
              <a:buFont typeface="Lato"/>
              <a:buNone/>
            </a:pPr>
            <a:r>
              <a:rPr lang="en" sz="3200" b="1" i="0" u="none" strike="noStrike" cap="none">
                <a:solidFill>
                  <a:schemeClr val="lt1"/>
                </a:solidFill>
                <a:latin typeface="Lato"/>
                <a:ea typeface="Lato"/>
                <a:cs typeface="Lato"/>
                <a:sym typeface="Lato"/>
              </a:rPr>
              <a:t>5.2  Thermochemical Equations &amp; Molar Enthalp</a:t>
            </a:r>
            <a:r>
              <a:rPr lang="en"/>
              <a:t>y</a:t>
            </a:r>
          </a:p>
          <a:p>
            <a:pPr marL="0" marR="0" lvl="0" indent="-203200" algn="ctr" rtl="0">
              <a:lnSpc>
                <a:spcPct val="100000"/>
              </a:lnSpc>
              <a:spcBef>
                <a:spcPts val="0"/>
              </a:spcBef>
              <a:spcAft>
                <a:spcPts val="0"/>
              </a:spcAft>
              <a:buClr>
                <a:schemeClr val="lt1"/>
              </a:buClr>
              <a:buSzPct val="100000"/>
              <a:buFont typeface="Lato"/>
              <a:buNone/>
            </a:pPr>
            <a:endParaRPr sz="3200" b="1" i="0" u="none" strike="noStrike" cap="none">
              <a:solidFill>
                <a:schemeClr val="lt1"/>
              </a:solidFill>
              <a:latin typeface="Lato"/>
              <a:ea typeface="Lato"/>
              <a:cs typeface="Lato"/>
              <a:sym typeface="Lato"/>
            </a:endParaRPr>
          </a:p>
          <a:p>
            <a:pPr marL="0" marR="0" lvl="0" indent="-203200" algn="ctr" rtl="0">
              <a:lnSpc>
                <a:spcPct val="100000"/>
              </a:lnSpc>
              <a:spcBef>
                <a:spcPts val="0"/>
              </a:spcBef>
              <a:spcAft>
                <a:spcPts val="0"/>
              </a:spcAft>
              <a:buClr>
                <a:schemeClr val="lt1"/>
              </a:buClr>
              <a:buSzPct val="100000"/>
              <a:buFont typeface="Lato"/>
              <a:buNone/>
            </a:pPr>
            <a:r>
              <a:rPr lang="en" sz="3200" b="1" i="0" u="none" strike="noStrike" cap="none">
                <a:solidFill>
                  <a:schemeClr val="lt1"/>
                </a:solidFill>
                <a:latin typeface="Lato"/>
                <a:ea typeface="Lato"/>
                <a:cs typeface="Lato"/>
                <a:sym typeface="Lato"/>
              </a:rPr>
              <a:t>ΔH</a:t>
            </a:r>
            <a:r>
              <a:rPr lang="en" sz="3200" b="1" i="0" u="none" strike="noStrike" cap="none" baseline="-25000">
                <a:solidFill>
                  <a:schemeClr val="lt1"/>
                </a:solidFill>
                <a:latin typeface="Lato"/>
                <a:ea typeface="Lato"/>
                <a:cs typeface="Lato"/>
                <a:sym typeface="Lato"/>
              </a:rPr>
              <a:t>x</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endParaRPr sz="3200" b="1" i="0" u="none" strike="noStrike" cap="none">
              <a:solidFill>
                <a:schemeClr val="dk1"/>
              </a:solidFill>
              <a:latin typeface="Playfair Display"/>
              <a:ea typeface="Playfair Display"/>
              <a:cs typeface="Playfair Display"/>
              <a:sym typeface="Playfair Display"/>
            </a:endParaRPr>
          </a:p>
        </p:txBody>
      </p:sp>
      <p:sp>
        <p:nvSpPr>
          <p:cNvPr id="116" name="Shape 116"/>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p:txBody>
      </p:sp>
      <p:pic>
        <p:nvPicPr>
          <p:cNvPr id="117" name="Shape 117"/>
          <p:cNvPicPr preferRelativeResize="0"/>
          <p:nvPr/>
        </p:nvPicPr>
        <p:blipFill rotWithShape="1">
          <a:blip r:embed="rId3">
            <a:alphaModFix/>
          </a:blip>
          <a:srcRect/>
          <a:stretch/>
        </p:blipFill>
        <p:spPr>
          <a:xfrm>
            <a:off x="0" y="495102"/>
            <a:ext cx="9126626" cy="41833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Enthalpy Diagrams</a:t>
            </a:r>
          </a:p>
        </p:txBody>
      </p:sp>
      <p:sp>
        <p:nvSpPr>
          <p:cNvPr id="123" name="Shape 123"/>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p:txBody>
      </p:sp>
      <p:pic>
        <p:nvPicPr>
          <p:cNvPr id="124" name="Shape 124" descr="Image result for enthalpy diagram combustion of methane"/>
          <p:cNvPicPr preferRelativeResize="0"/>
          <p:nvPr/>
        </p:nvPicPr>
        <p:blipFill rotWithShape="1">
          <a:blip r:embed="rId3">
            <a:alphaModFix/>
          </a:blip>
          <a:srcRect/>
          <a:stretch/>
        </p:blipFill>
        <p:spPr>
          <a:xfrm>
            <a:off x="116958" y="1152475"/>
            <a:ext cx="3981540" cy="2879728"/>
          </a:xfrm>
          <a:prstGeom prst="rect">
            <a:avLst/>
          </a:prstGeom>
          <a:noFill/>
          <a:ln>
            <a:noFill/>
          </a:ln>
        </p:spPr>
      </p:pic>
      <p:pic>
        <p:nvPicPr>
          <p:cNvPr id="125" name="Shape 125" descr="Image result for enthalpy diagram formation of nitrogen dioxide"/>
          <p:cNvPicPr preferRelativeResize="0"/>
          <p:nvPr/>
        </p:nvPicPr>
        <p:blipFill rotWithShape="1">
          <a:blip r:embed="rId4">
            <a:alphaModFix/>
          </a:blip>
          <a:srcRect/>
          <a:stretch/>
        </p:blipFill>
        <p:spPr>
          <a:xfrm>
            <a:off x="5139734" y="391350"/>
            <a:ext cx="3268736" cy="1646301"/>
          </a:xfrm>
          <a:prstGeom prst="rect">
            <a:avLst/>
          </a:prstGeom>
          <a:noFill/>
          <a:ln>
            <a:noFill/>
          </a:ln>
        </p:spPr>
      </p:pic>
      <p:pic>
        <p:nvPicPr>
          <p:cNvPr id="126" name="Shape 126" descr="Image result for enthalpy diagram formation of nitrogen dioxide"/>
          <p:cNvPicPr preferRelativeResize="0"/>
          <p:nvPr/>
        </p:nvPicPr>
        <p:blipFill rotWithShape="1">
          <a:blip r:embed="rId5">
            <a:alphaModFix/>
          </a:blip>
          <a:srcRect/>
          <a:stretch/>
        </p:blipFill>
        <p:spPr>
          <a:xfrm>
            <a:off x="5109798" y="3077847"/>
            <a:ext cx="3362072" cy="1646301"/>
          </a:xfrm>
          <a:prstGeom prst="rect">
            <a:avLst/>
          </a:prstGeom>
          <a:noFill/>
          <a:ln>
            <a:noFill/>
          </a:ln>
        </p:spPr>
      </p:pic>
      <p:sp>
        <p:nvSpPr>
          <p:cNvPr id="127" name="Shape 127"/>
          <p:cNvSpPr txBox="1"/>
          <p:nvPr/>
        </p:nvSpPr>
        <p:spPr>
          <a:xfrm>
            <a:off x="7750629" y="2971800"/>
            <a:ext cx="805543" cy="307777"/>
          </a:xfrm>
          <a:prstGeom prst="rect">
            <a:avLst/>
          </a:prstGeom>
          <a:solidFill>
            <a:schemeClr val="lt1"/>
          </a:solidFill>
          <a:ln>
            <a:noFill/>
          </a:ln>
        </p:spPr>
        <p:txBody>
          <a:bodyPr wrap="square" lIns="91425" tIns="45700" rIns="91425" bIns="45700" anchor="t"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279043" y="173636"/>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Molar Enthalpy</a:t>
            </a:r>
          </a:p>
        </p:txBody>
      </p:sp>
      <p:sp>
        <p:nvSpPr>
          <p:cNvPr id="133" name="Shape 133"/>
          <p:cNvSpPr txBox="1">
            <a:spLocks noGrp="1"/>
          </p:cNvSpPr>
          <p:nvPr>
            <p:ph type="body" idx="1"/>
          </p:nvPr>
        </p:nvSpPr>
        <p:spPr>
          <a:xfrm>
            <a:off x="279043" y="740970"/>
            <a:ext cx="8603700" cy="4195702"/>
          </a:xfrm>
          <a:prstGeom prst="rect">
            <a:avLst/>
          </a:prstGeom>
          <a:noFill/>
          <a:ln>
            <a:noFill/>
          </a:ln>
        </p:spPr>
        <p:txBody>
          <a:bodyPr wrap="square" lIns="91425" tIns="91425" rIns="91425" bIns="91425" anchor="t" anchorCtr="0">
            <a:noAutofit/>
          </a:bodyPr>
          <a:lstStyle/>
          <a:p>
            <a:pPr marL="0" marR="0" lvl="0" indent="-114300" algn="l" rtl="0">
              <a:lnSpc>
                <a:spcPct val="100000"/>
              </a:lnSpc>
              <a:spcBef>
                <a:spcPts val="0"/>
              </a:spcBef>
              <a:spcAft>
                <a:spcPts val="0"/>
              </a:spcAft>
              <a:buClr>
                <a:schemeClr val="dk2"/>
              </a:buClr>
              <a:buSzPct val="100000"/>
              <a:buFont typeface="Lato"/>
              <a:buNone/>
            </a:pPr>
            <a:r>
              <a:rPr lang="en" sz="1800" b="0" i="0" u="none" strike="noStrike" cap="none">
                <a:solidFill>
                  <a:schemeClr val="accent1"/>
                </a:solidFill>
                <a:latin typeface="Lato"/>
                <a:ea typeface="Lato"/>
                <a:cs typeface="Lato"/>
                <a:sym typeface="Lato"/>
              </a:rPr>
              <a:t>A </a:t>
            </a:r>
            <a:r>
              <a:rPr lang="en" sz="1800" b="1" i="0" u="none" strike="noStrike" cap="none">
                <a:solidFill>
                  <a:schemeClr val="accent1"/>
                </a:solidFill>
                <a:latin typeface="Lato"/>
                <a:ea typeface="Lato"/>
                <a:cs typeface="Lato"/>
                <a:sym typeface="Lato"/>
              </a:rPr>
              <a:t>thermochemical equation </a:t>
            </a:r>
            <a:r>
              <a:rPr lang="en" sz="1800" b="0" i="0" u="none" strike="noStrike" cap="none">
                <a:solidFill>
                  <a:schemeClr val="accent1"/>
                </a:solidFill>
                <a:latin typeface="Lato"/>
                <a:ea typeface="Lato"/>
                <a:cs typeface="Lato"/>
                <a:sym typeface="Lato"/>
              </a:rPr>
              <a:t>represents the energy change that accompanies a chemical reaction.</a:t>
            </a:r>
          </a:p>
          <a:p>
            <a:pPr marL="0" marR="0" lvl="0" indent="-114300" algn="ctr" rtl="0">
              <a:lnSpc>
                <a:spcPct val="115000"/>
              </a:lnSpc>
              <a:spcBef>
                <a:spcPts val="600"/>
              </a:spcBef>
              <a:spcAft>
                <a:spcPts val="0"/>
              </a:spcAft>
              <a:buClr>
                <a:schemeClr val="dk2"/>
              </a:buClr>
              <a:buSzPct val="100000"/>
              <a:buFont typeface="Lato"/>
              <a:buNone/>
            </a:pPr>
            <a:r>
              <a:rPr lang="en" sz="1800" b="1" i="0" u="none" strike="noStrike" cap="none">
                <a:solidFill>
                  <a:schemeClr val="accent1"/>
                </a:solidFill>
                <a:latin typeface="Lato"/>
                <a:ea typeface="Lato"/>
                <a:cs typeface="Lato"/>
                <a:sym typeface="Lato"/>
              </a:rPr>
              <a:t>Ex.    2 H</a:t>
            </a:r>
            <a:r>
              <a:rPr lang="en" sz="1800" b="1" i="0" u="none" strike="noStrike" cap="none" baseline="-25000">
                <a:solidFill>
                  <a:schemeClr val="accent1"/>
                </a:solidFill>
                <a:latin typeface="Lato"/>
                <a:ea typeface="Lato"/>
                <a:cs typeface="Lato"/>
                <a:sym typeface="Lato"/>
              </a:rPr>
              <a:t>2 (g)</a:t>
            </a:r>
            <a:r>
              <a:rPr lang="en" sz="1800" b="1" i="0" u="none" strike="noStrike" cap="none">
                <a:solidFill>
                  <a:schemeClr val="accent1"/>
                </a:solidFill>
                <a:latin typeface="Lato"/>
                <a:ea typeface="Lato"/>
                <a:cs typeface="Lato"/>
                <a:sym typeface="Lato"/>
              </a:rPr>
              <a:t> + O</a:t>
            </a:r>
            <a:r>
              <a:rPr lang="en" sz="1800" b="1" i="0" u="none" strike="noStrike" cap="none" baseline="-25000">
                <a:solidFill>
                  <a:schemeClr val="accent1"/>
                </a:solidFill>
                <a:latin typeface="Lato"/>
                <a:ea typeface="Lato"/>
                <a:cs typeface="Lato"/>
                <a:sym typeface="Lato"/>
              </a:rPr>
              <a:t>2 (g)</a:t>
            </a:r>
            <a:r>
              <a:rPr lang="en" sz="1800" b="1" i="0" u="none" strike="noStrike" cap="none">
                <a:solidFill>
                  <a:schemeClr val="accent1"/>
                </a:solidFill>
                <a:latin typeface="Lato"/>
                <a:ea typeface="Lato"/>
                <a:cs typeface="Lato"/>
                <a:sym typeface="Lato"/>
              </a:rPr>
              <a:t>  →  2 H</a:t>
            </a:r>
            <a:r>
              <a:rPr lang="en" sz="1800" b="1" i="0" u="none" strike="noStrike" cap="none" baseline="-25000">
                <a:solidFill>
                  <a:schemeClr val="accent1"/>
                </a:solidFill>
                <a:latin typeface="Lato"/>
                <a:ea typeface="Lato"/>
                <a:cs typeface="Lato"/>
                <a:sym typeface="Lato"/>
              </a:rPr>
              <a:t>2</a:t>
            </a:r>
            <a:r>
              <a:rPr lang="en" sz="1800" b="1" i="0" u="none" strike="noStrike" cap="none">
                <a:solidFill>
                  <a:schemeClr val="accent1"/>
                </a:solidFill>
                <a:latin typeface="Lato"/>
                <a:ea typeface="Lato"/>
                <a:cs typeface="Lato"/>
                <a:sym typeface="Lato"/>
              </a:rPr>
              <a:t>O</a:t>
            </a:r>
            <a:r>
              <a:rPr lang="en" sz="1800" b="1" i="0" u="none" strike="noStrike" cap="none" baseline="-25000">
                <a:solidFill>
                  <a:schemeClr val="accent1"/>
                </a:solidFill>
                <a:latin typeface="Lato"/>
                <a:ea typeface="Lato"/>
                <a:cs typeface="Lato"/>
                <a:sym typeface="Lato"/>
              </a:rPr>
              <a:t> (g)</a:t>
            </a:r>
            <a:r>
              <a:rPr lang="en" sz="1800" b="1" i="0" u="none" strike="noStrike" cap="none">
                <a:solidFill>
                  <a:schemeClr val="accent1"/>
                </a:solidFill>
                <a:latin typeface="Lato"/>
                <a:ea typeface="Lato"/>
                <a:cs typeface="Lato"/>
                <a:sym typeface="Lato"/>
              </a:rPr>
              <a:t> + 483.6 kJ</a:t>
            </a:r>
          </a:p>
          <a:p>
            <a:pPr marL="0" marR="0" lvl="0" indent="-114300" algn="l" rtl="0">
              <a:lnSpc>
                <a:spcPct val="100000"/>
              </a:lnSpc>
              <a:spcBef>
                <a:spcPts val="1600"/>
              </a:spcBef>
              <a:spcAft>
                <a:spcPts val="0"/>
              </a:spcAft>
              <a:buClr>
                <a:schemeClr val="dk2"/>
              </a:buClr>
              <a:buSzPct val="100000"/>
              <a:buFont typeface="Lato"/>
              <a:buNone/>
            </a:pPr>
            <a:r>
              <a:rPr lang="en" sz="1800" b="0" i="0" u="none" strike="noStrike" cap="none">
                <a:solidFill>
                  <a:schemeClr val="accent1"/>
                </a:solidFill>
                <a:latin typeface="Lato"/>
                <a:ea typeface="Lato"/>
                <a:cs typeface="Lato"/>
                <a:sym typeface="Lato"/>
              </a:rPr>
              <a:t>The equation representing the energy released when </a:t>
            </a:r>
            <a:r>
              <a:rPr lang="en" sz="1800" b="1" i="0" u="none" strike="noStrike" cap="none">
                <a:solidFill>
                  <a:schemeClr val="accent1"/>
                </a:solidFill>
                <a:latin typeface="Lato"/>
                <a:ea typeface="Lato"/>
                <a:cs typeface="Lato"/>
                <a:sym typeface="Lato"/>
              </a:rPr>
              <a:t>ONE mole </a:t>
            </a:r>
            <a:r>
              <a:rPr lang="en" sz="1800" b="0" i="0" u="none" strike="noStrike" cap="none">
                <a:solidFill>
                  <a:schemeClr val="accent1"/>
                </a:solidFill>
                <a:latin typeface="Lato"/>
                <a:ea typeface="Lato"/>
                <a:cs typeface="Lato"/>
                <a:sym typeface="Lato"/>
              </a:rPr>
              <a:t>of H</a:t>
            </a:r>
            <a:r>
              <a:rPr lang="en" sz="1800" b="0" i="0" u="none" strike="noStrike" cap="none" baseline="-25000">
                <a:solidFill>
                  <a:schemeClr val="accent1"/>
                </a:solidFill>
                <a:latin typeface="Lato"/>
                <a:ea typeface="Lato"/>
                <a:cs typeface="Lato"/>
                <a:sym typeface="Lato"/>
              </a:rPr>
              <a:t>2</a:t>
            </a:r>
            <a:r>
              <a:rPr lang="en" sz="1800" b="0" i="0" u="none" strike="noStrike" cap="none">
                <a:solidFill>
                  <a:schemeClr val="accent1"/>
                </a:solidFill>
                <a:latin typeface="Lato"/>
                <a:ea typeface="Lato"/>
                <a:cs typeface="Lato"/>
                <a:sym typeface="Lato"/>
              </a:rPr>
              <a:t> combusts would be</a:t>
            </a:r>
          </a:p>
          <a:p>
            <a:pPr marL="0" marR="0" lvl="0" indent="-114300" algn="ctr" rtl="0">
              <a:lnSpc>
                <a:spcPct val="115000"/>
              </a:lnSpc>
              <a:spcBef>
                <a:spcPts val="600"/>
              </a:spcBef>
              <a:spcAft>
                <a:spcPts val="0"/>
              </a:spcAft>
              <a:buClr>
                <a:schemeClr val="dk2"/>
              </a:buClr>
              <a:buSzPct val="100000"/>
              <a:buFont typeface="Lato"/>
              <a:buNone/>
            </a:pPr>
            <a:r>
              <a:rPr lang="en" sz="1800" b="1" i="0" u="none" strike="noStrike" cap="none">
                <a:solidFill>
                  <a:schemeClr val="accent1"/>
                </a:solidFill>
                <a:latin typeface="Lato"/>
                <a:ea typeface="Lato"/>
                <a:cs typeface="Lato"/>
                <a:sym typeface="Lato"/>
              </a:rPr>
              <a:t>H</a:t>
            </a:r>
            <a:r>
              <a:rPr lang="en" sz="1800" b="1" i="0" u="none" strike="noStrike" cap="none" baseline="-25000">
                <a:solidFill>
                  <a:schemeClr val="accent1"/>
                </a:solidFill>
                <a:latin typeface="Lato"/>
                <a:ea typeface="Lato"/>
                <a:cs typeface="Lato"/>
                <a:sym typeface="Lato"/>
              </a:rPr>
              <a:t>2 (g)</a:t>
            </a:r>
            <a:r>
              <a:rPr lang="en" sz="1800" b="1" i="0" u="none" strike="noStrike" cap="none">
                <a:solidFill>
                  <a:schemeClr val="accent1"/>
                </a:solidFill>
                <a:latin typeface="Lato"/>
                <a:ea typeface="Lato"/>
                <a:cs typeface="Lato"/>
                <a:sym typeface="Lato"/>
              </a:rPr>
              <a:t> + ½ O</a:t>
            </a:r>
            <a:r>
              <a:rPr lang="en" sz="1800" b="1" i="0" u="none" strike="noStrike" cap="none" baseline="-25000">
                <a:solidFill>
                  <a:schemeClr val="accent1"/>
                </a:solidFill>
                <a:latin typeface="Lato"/>
                <a:ea typeface="Lato"/>
                <a:cs typeface="Lato"/>
                <a:sym typeface="Lato"/>
              </a:rPr>
              <a:t>2 (g)</a:t>
            </a:r>
            <a:r>
              <a:rPr lang="en" sz="1800" b="1" i="0" u="none" strike="noStrike" cap="none">
                <a:solidFill>
                  <a:schemeClr val="accent1"/>
                </a:solidFill>
                <a:latin typeface="Lato"/>
                <a:ea typeface="Lato"/>
                <a:cs typeface="Lato"/>
                <a:sym typeface="Lato"/>
              </a:rPr>
              <a:t>  →  H</a:t>
            </a:r>
            <a:r>
              <a:rPr lang="en" sz="1800" b="1" i="0" u="none" strike="noStrike" cap="none" baseline="-25000">
                <a:solidFill>
                  <a:schemeClr val="accent1"/>
                </a:solidFill>
                <a:latin typeface="Lato"/>
                <a:ea typeface="Lato"/>
                <a:cs typeface="Lato"/>
                <a:sym typeface="Lato"/>
              </a:rPr>
              <a:t>2</a:t>
            </a:r>
            <a:r>
              <a:rPr lang="en" sz="1800" b="1" i="0" u="none" strike="noStrike" cap="none">
                <a:solidFill>
                  <a:schemeClr val="accent1"/>
                </a:solidFill>
                <a:latin typeface="Lato"/>
                <a:ea typeface="Lato"/>
                <a:cs typeface="Lato"/>
                <a:sym typeface="Lato"/>
              </a:rPr>
              <a:t>O</a:t>
            </a:r>
            <a:r>
              <a:rPr lang="en" sz="1800" b="1" i="0" u="none" strike="noStrike" cap="none" baseline="-25000">
                <a:solidFill>
                  <a:schemeClr val="accent1"/>
                </a:solidFill>
                <a:latin typeface="Lato"/>
                <a:ea typeface="Lato"/>
                <a:cs typeface="Lato"/>
                <a:sym typeface="Lato"/>
              </a:rPr>
              <a:t> (g)</a:t>
            </a:r>
            <a:r>
              <a:rPr lang="en" sz="1800" b="1" i="0" u="none" strike="noStrike" cap="none">
                <a:solidFill>
                  <a:schemeClr val="accent1"/>
                </a:solidFill>
                <a:latin typeface="Lato"/>
                <a:ea typeface="Lato"/>
                <a:cs typeface="Lato"/>
                <a:sym typeface="Lato"/>
              </a:rPr>
              <a:t> + 241.8 kJ</a:t>
            </a:r>
          </a:p>
          <a:p>
            <a:pPr marL="0" marR="0" lvl="0" indent="-114300" algn="l" rtl="0">
              <a:lnSpc>
                <a:spcPct val="115000"/>
              </a:lnSpc>
              <a:spcBef>
                <a:spcPts val="1600"/>
              </a:spcBef>
              <a:spcAft>
                <a:spcPts val="0"/>
              </a:spcAft>
              <a:buClr>
                <a:schemeClr val="dk2"/>
              </a:buClr>
              <a:buSzPct val="100000"/>
              <a:buFont typeface="Lato"/>
              <a:buNone/>
            </a:pPr>
            <a:r>
              <a:rPr lang="en" sz="1800" b="0" i="0" u="none" strike="noStrike" cap="none">
                <a:solidFill>
                  <a:schemeClr val="accent1"/>
                </a:solidFill>
                <a:latin typeface="Lato"/>
                <a:ea typeface="Lato"/>
                <a:cs typeface="Lato"/>
                <a:sym typeface="Lato"/>
              </a:rPr>
              <a:t>The enthalpy change per mole of a substance undergoing a change is called the molar enthalpy, </a:t>
            </a:r>
            <a:r>
              <a:rPr lang="en" sz="1800" b="1" i="0" u="none" strike="noStrike" cap="none">
                <a:solidFill>
                  <a:schemeClr val="accent1"/>
                </a:solidFill>
                <a:latin typeface="Lato"/>
                <a:ea typeface="Lato"/>
                <a:cs typeface="Lato"/>
                <a:sym typeface="Lato"/>
              </a:rPr>
              <a:t>ΔH</a:t>
            </a:r>
            <a:r>
              <a:rPr lang="en" sz="1800" b="1" i="0" u="none" strike="noStrike" cap="none" baseline="-25000">
                <a:solidFill>
                  <a:schemeClr val="accent1"/>
                </a:solidFill>
                <a:latin typeface="Lato"/>
                <a:ea typeface="Lato"/>
                <a:cs typeface="Lato"/>
                <a:sym typeface="Lato"/>
              </a:rPr>
              <a:t>x</a:t>
            </a:r>
            <a:r>
              <a:rPr lang="en" sz="1800" b="0" i="0" u="none" strike="noStrike" cap="none">
                <a:solidFill>
                  <a:schemeClr val="accent1"/>
                </a:solidFill>
                <a:latin typeface="Lato"/>
                <a:ea typeface="Lato"/>
                <a:cs typeface="Lato"/>
                <a:sym typeface="Lato"/>
              </a:rPr>
              <a:t>, where </a:t>
            </a:r>
            <a:r>
              <a:rPr lang="en" sz="1800" b="1" i="0" u="none" strike="noStrike" cap="none">
                <a:solidFill>
                  <a:schemeClr val="accent1"/>
                </a:solidFill>
                <a:latin typeface="Lato"/>
                <a:ea typeface="Lato"/>
                <a:cs typeface="Lato"/>
                <a:sym typeface="Lato"/>
              </a:rPr>
              <a:t>x</a:t>
            </a:r>
            <a:r>
              <a:rPr lang="en" sz="1800" b="0" i="0" u="none" strike="noStrike" cap="none">
                <a:solidFill>
                  <a:schemeClr val="accent1"/>
                </a:solidFill>
                <a:latin typeface="Lato"/>
                <a:ea typeface="Lato"/>
                <a:cs typeface="Lato"/>
                <a:sym typeface="Lato"/>
              </a:rPr>
              <a:t> represents the </a:t>
            </a:r>
            <a:r>
              <a:rPr lang="en" sz="1800" b="1" i="0" u="none" strike="noStrike" cap="none">
                <a:solidFill>
                  <a:schemeClr val="accent1"/>
                </a:solidFill>
                <a:latin typeface="Lato"/>
                <a:ea typeface="Lato"/>
                <a:cs typeface="Lato"/>
                <a:sym typeface="Lato"/>
              </a:rPr>
              <a:t>type of change that is occurring</a:t>
            </a:r>
            <a:r>
              <a:rPr lang="en" sz="1800" b="0" i="0" u="none" strike="noStrike" cap="none">
                <a:solidFill>
                  <a:schemeClr val="accent1"/>
                </a:solidFill>
                <a:latin typeface="Lato"/>
                <a:ea typeface="Lato"/>
                <a:cs typeface="Lato"/>
                <a:sym typeface="Lato"/>
              </a:rPr>
              <a:t>.</a:t>
            </a:r>
          </a:p>
          <a:p>
            <a:pPr marL="0" marR="0" lvl="0" indent="-114300" algn="l" rtl="0">
              <a:lnSpc>
                <a:spcPct val="115000"/>
              </a:lnSpc>
              <a:spcBef>
                <a:spcPts val="1600"/>
              </a:spcBef>
              <a:spcAft>
                <a:spcPts val="0"/>
              </a:spcAft>
              <a:buClr>
                <a:schemeClr val="dk2"/>
              </a:buClr>
              <a:buSzPct val="100000"/>
              <a:buFont typeface="Lato"/>
              <a:buNone/>
            </a:pPr>
            <a:r>
              <a:rPr lang="en" sz="1800" b="0" i="0" u="none" strike="noStrike" cap="none">
                <a:solidFill>
                  <a:schemeClr val="accent1"/>
                </a:solidFill>
                <a:latin typeface="Lato"/>
                <a:ea typeface="Lato"/>
                <a:cs typeface="Lato"/>
                <a:sym typeface="Lato"/>
              </a:rPr>
              <a:t>Thus the molar enthalpy for the combustion of hydrogen is </a:t>
            </a:r>
            <a:r>
              <a:rPr lang="en" sz="1800" b="1" i="0" u="none" strike="noStrike" cap="none">
                <a:solidFill>
                  <a:schemeClr val="accent1"/>
                </a:solidFill>
                <a:latin typeface="Lato"/>
                <a:ea typeface="Lato"/>
                <a:cs typeface="Lato"/>
                <a:sym typeface="Lato"/>
              </a:rPr>
              <a:t>ΔH°</a:t>
            </a:r>
            <a:r>
              <a:rPr lang="en" sz="1800" b="1" i="0" u="none" strike="noStrike" cap="none" baseline="-25000">
                <a:solidFill>
                  <a:schemeClr val="accent1"/>
                </a:solidFill>
                <a:latin typeface="Lato"/>
                <a:ea typeface="Lato"/>
                <a:cs typeface="Lato"/>
                <a:sym typeface="Lato"/>
              </a:rPr>
              <a:t>comb</a:t>
            </a:r>
            <a:r>
              <a:rPr lang="en" sz="1800" b="1" i="0" u="none" strike="noStrike" cap="none">
                <a:solidFill>
                  <a:schemeClr val="accent1"/>
                </a:solidFill>
                <a:latin typeface="Lato"/>
                <a:ea typeface="Lato"/>
                <a:cs typeface="Lato"/>
                <a:sym typeface="Lato"/>
              </a:rPr>
              <a:t> = – 241.8 kJ/mol</a:t>
            </a:r>
          </a:p>
          <a:p>
            <a:pPr marL="0" marR="0" lvl="0" indent="-114300" algn="l" rtl="0">
              <a:lnSpc>
                <a:spcPct val="115000"/>
              </a:lnSpc>
              <a:spcBef>
                <a:spcPts val="160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
                                            <p:txEl>
                                              <p:pRg st="0" end="0"/>
                                            </p:txEl>
                                          </p:spTgt>
                                        </p:tgtEl>
                                        <p:attrNameLst>
                                          <p:attrName>style.visibility</p:attrName>
                                        </p:attrNameLst>
                                      </p:cBhvr>
                                      <p:to>
                                        <p:strVal val="visible"/>
                                      </p:to>
                                    </p:set>
                                    <p:animEffect transition="in" filter="fade">
                                      <p:cBhvr>
                                        <p:cTn id="7" dur="1000"/>
                                        <p:tgtEl>
                                          <p:spTgt spid="1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
                                            <p:txEl>
                                              <p:pRg st="1" end="1"/>
                                            </p:txEl>
                                          </p:spTgt>
                                        </p:tgtEl>
                                        <p:attrNameLst>
                                          <p:attrName>style.visibility</p:attrName>
                                        </p:attrNameLst>
                                      </p:cBhvr>
                                      <p:to>
                                        <p:strVal val="visible"/>
                                      </p:to>
                                    </p:set>
                                    <p:animEffect transition="in" filter="fade">
                                      <p:cBhvr>
                                        <p:cTn id="12" dur="1000"/>
                                        <p:tgtEl>
                                          <p:spTgt spid="13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
                                            <p:txEl>
                                              <p:pRg st="2" end="2"/>
                                            </p:txEl>
                                          </p:spTgt>
                                        </p:tgtEl>
                                        <p:attrNameLst>
                                          <p:attrName>style.visibility</p:attrName>
                                        </p:attrNameLst>
                                      </p:cBhvr>
                                      <p:to>
                                        <p:strVal val="visible"/>
                                      </p:to>
                                    </p:set>
                                    <p:animEffect transition="in" filter="fade">
                                      <p:cBhvr>
                                        <p:cTn id="17" dur="1000"/>
                                        <p:tgtEl>
                                          <p:spTgt spid="13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3">
                                            <p:txEl>
                                              <p:pRg st="3" end="3"/>
                                            </p:txEl>
                                          </p:spTgt>
                                        </p:tgtEl>
                                        <p:attrNameLst>
                                          <p:attrName>style.visibility</p:attrName>
                                        </p:attrNameLst>
                                      </p:cBhvr>
                                      <p:to>
                                        <p:strVal val="visible"/>
                                      </p:to>
                                    </p:set>
                                    <p:animEffect transition="in" filter="fade">
                                      <p:cBhvr>
                                        <p:cTn id="22" dur="1000"/>
                                        <p:tgtEl>
                                          <p:spTgt spid="13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3">
                                            <p:txEl>
                                              <p:pRg st="4" end="4"/>
                                            </p:txEl>
                                          </p:spTgt>
                                        </p:tgtEl>
                                        <p:attrNameLst>
                                          <p:attrName>style.visibility</p:attrName>
                                        </p:attrNameLst>
                                      </p:cBhvr>
                                      <p:to>
                                        <p:strVal val="visible"/>
                                      </p:to>
                                    </p:set>
                                    <p:animEffect transition="in" filter="fade">
                                      <p:cBhvr>
                                        <p:cTn id="27" dur="1000"/>
                                        <p:tgtEl>
                                          <p:spTgt spid="13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3">
                                            <p:txEl>
                                              <p:pRg st="5" end="5"/>
                                            </p:txEl>
                                          </p:spTgt>
                                        </p:tgtEl>
                                        <p:attrNameLst>
                                          <p:attrName>style.visibility</p:attrName>
                                        </p:attrNameLst>
                                      </p:cBhvr>
                                      <p:to>
                                        <p:strVal val="visible"/>
                                      </p:to>
                                    </p:set>
                                    <p:animEffect transition="in" filter="fade">
                                      <p:cBhvr>
                                        <p:cTn id="32" dur="1000"/>
                                        <p:tgtEl>
                                          <p:spTgt spid="13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3">
                                            <p:txEl>
                                              <p:pRg st="6" end="6"/>
                                            </p:txEl>
                                          </p:spTgt>
                                        </p:tgtEl>
                                        <p:attrNameLst>
                                          <p:attrName>style.visibility</p:attrName>
                                        </p:attrNameLst>
                                      </p:cBhvr>
                                      <p:to>
                                        <p:strVal val="visible"/>
                                      </p:to>
                                    </p:set>
                                    <p:animEffect transition="in" filter="fade">
                                      <p:cBhvr>
                                        <p:cTn id="37" dur="1000"/>
                                        <p:tgtEl>
                                          <p:spTgt spid="13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Molar Enthalpy of Combustion</a:t>
            </a:r>
          </a:p>
        </p:txBody>
      </p:sp>
      <p:sp>
        <p:nvSpPr>
          <p:cNvPr id="139" name="Shape 139"/>
          <p:cNvSpPr txBox="1">
            <a:spLocks noGrp="1"/>
          </p:cNvSpPr>
          <p:nvPr>
            <p:ph type="body" idx="1"/>
          </p:nvPr>
        </p:nvSpPr>
        <p:spPr>
          <a:xfrm>
            <a:off x="311700" y="1152475"/>
            <a:ext cx="8669014" cy="34164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ΔH</a:t>
            </a:r>
            <a:r>
              <a:rPr lang="en" sz="2000" b="0" i="0" u="none" strike="noStrike" cap="none" baseline="-25000">
                <a:solidFill>
                  <a:schemeClr val="accent1"/>
                </a:solidFill>
                <a:latin typeface="Lato"/>
                <a:ea typeface="Lato"/>
                <a:cs typeface="Lato"/>
                <a:sym typeface="Lato"/>
              </a:rPr>
              <a:t>comb</a:t>
            </a:r>
          </a:p>
          <a:p>
            <a:pPr marL="0" marR="0" lvl="0"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You can find </a:t>
            </a:r>
            <a:r>
              <a:rPr lang="en" sz="2000" b="1" i="0" u="none" strike="noStrike" cap="none">
                <a:solidFill>
                  <a:schemeClr val="accent1"/>
                </a:solidFill>
                <a:latin typeface="Lato"/>
                <a:ea typeface="Lato"/>
                <a:cs typeface="Lato"/>
                <a:sym typeface="Lato"/>
              </a:rPr>
              <a:t>standard molar enthalpies of combustion </a:t>
            </a:r>
            <a:r>
              <a:rPr lang="en" sz="2000" b="0" i="0" u="none" strike="noStrike" cap="none">
                <a:solidFill>
                  <a:schemeClr val="accent1"/>
                </a:solidFill>
                <a:latin typeface="Lato"/>
                <a:ea typeface="Lato"/>
                <a:cs typeface="Lato"/>
                <a:sym typeface="Lato"/>
              </a:rPr>
              <a:t>in reference tables.</a:t>
            </a:r>
          </a:p>
          <a:p>
            <a:pPr marL="0" marR="0" lvl="0"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See </a:t>
            </a:r>
            <a:r>
              <a:rPr lang="en" sz="2000" b="1" i="0" u="none" strike="noStrike" cap="none">
                <a:solidFill>
                  <a:schemeClr val="accent1"/>
                </a:solidFill>
                <a:latin typeface="Lato"/>
                <a:ea typeface="Lato"/>
                <a:cs typeface="Lato"/>
                <a:sym typeface="Lato"/>
              </a:rPr>
              <a:t>table 5.4 </a:t>
            </a:r>
            <a:r>
              <a:rPr lang="en" sz="2000" b="0" i="0" u="none" strike="noStrike" cap="none">
                <a:solidFill>
                  <a:schemeClr val="accent1"/>
                </a:solidFill>
                <a:latin typeface="Lato"/>
                <a:ea typeface="Lato"/>
                <a:cs typeface="Lato"/>
                <a:sym typeface="Lato"/>
              </a:rPr>
              <a:t>on</a:t>
            </a:r>
            <a:r>
              <a:rPr lang="en" sz="2000" b="1" i="0" u="none" strike="noStrike" cap="none">
                <a:solidFill>
                  <a:schemeClr val="accent1"/>
                </a:solidFill>
                <a:latin typeface="Lato"/>
                <a:ea typeface="Lato"/>
                <a:cs typeface="Lato"/>
                <a:sym typeface="Lato"/>
              </a:rPr>
              <a:t> p. 295</a:t>
            </a:r>
          </a:p>
        </p:txBody>
      </p:sp>
      <p:pic>
        <p:nvPicPr>
          <p:cNvPr id="140" name="Shape 140" descr="Image result for table standard molar enthalpies of combustion"/>
          <p:cNvPicPr preferRelativeResize="0"/>
          <p:nvPr/>
        </p:nvPicPr>
        <p:blipFill rotWithShape="1">
          <a:blip r:embed="rId3">
            <a:alphaModFix/>
          </a:blip>
          <a:srcRect/>
          <a:stretch/>
        </p:blipFill>
        <p:spPr>
          <a:xfrm>
            <a:off x="3710667" y="2484310"/>
            <a:ext cx="4219882" cy="221959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Molar Enthalpy of Combustion</a:t>
            </a:r>
          </a:p>
        </p:txBody>
      </p:sp>
      <p:sp>
        <p:nvSpPr>
          <p:cNvPr id="146" name="Shape 146"/>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Values must be per mole of substance being reacted.</a:t>
            </a:r>
          </a:p>
          <a:p>
            <a:pPr marL="0" marR="0" lvl="0" indent="0" algn="l" rtl="0">
              <a:lnSpc>
                <a:spcPct val="115000"/>
              </a:lnSpc>
              <a:spcBef>
                <a:spcPts val="1600"/>
              </a:spcBef>
              <a:spcAft>
                <a:spcPts val="0"/>
              </a:spcAft>
              <a:buClr>
                <a:schemeClr val="dk2"/>
              </a:buClr>
              <a:buSzPct val="100000"/>
              <a:buFont typeface="Lato"/>
              <a:buChar char="●"/>
            </a:pPr>
            <a:r>
              <a:rPr lang="en" sz="2000" b="0" i="0" u="sng" strike="noStrike" cap="none">
                <a:solidFill>
                  <a:schemeClr val="accent1"/>
                </a:solidFill>
                <a:latin typeface="Lato"/>
                <a:ea typeface="Lato"/>
                <a:cs typeface="Lato"/>
                <a:sym typeface="Lato"/>
              </a:rPr>
              <a:t>Ex #1</a:t>
            </a:r>
            <a:r>
              <a:rPr lang="en" sz="2000" b="0" i="0" u="none" strike="noStrike" cap="none">
                <a:solidFill>
                  <a:schemeClr val="accent1"/>
                </a:solidFill>
                <a:latin typeface="Lato"/>
                <a:ea typeface="Lato"/>
                <a:cs typeface="Lato"/>
                <a:sym typeface="Lato"/>
              </a:rPr>
              <a:t>:  Write out the thermochemical equation for the combustion of butane:</a:t>
            </a:r>
          </a:p>
        </p:txBody>
      </p:sp>
      <p:sp>
        <p:nvSpPr>
          <p:cNvPr id="147" name="Shape 147"/>
          <p:cNvSpPr txBox="1"/>
          <p:nvPr/>
        </p:nvSpPr>
        <p:spPr>
          <a:xfrm>
            <a:off x="489857" y="2579913"/>
            <a:ext cx="7511143" cy="1938992"/>
          </a:xfrm>
          <a:prstGeom prst="rect">
            <a:avLst/>
          </a:prstGeom>
          <a:noFill/>
          <a:ln>
            <a:noFill/>
          </a:ln>
        </p:spPr>
        <p:txBody>
          <a:bodyPr wrap="square" lIns="91425" tIns="45700" rIns="91425" bIns="45700" anchor="t" anchorCtr="0">
            <a:noAutofit/>
          </a:bodyPr>
          <a:lstStyle/>
          <a:p>
            <a:pPr marL="0" marR="0" lvl="0" indent="-127000" algn="l" rtl="0">
              <a:lnSpc>
                <a:spcPct val="100000"/>
              </a:lnSpc>
              <a:spcBef>
                <a:spcPts val="0"/>
              </a:spcBef>
              <a:spcAft>
                <a:spcPts val="0"/>
              </a:spcAft>
              <a:buClr>
                <a:srgbClr val="000000"/>
              </a:buClr>
              <a:buSzPct val="100000"/>
              <a:buFont typeface="Arial"/>
              <a:buNone/>
            </a:pPr>
            <a:r>
              <a:rPr lang="en" sz="2000" b="0" i="0" u="none" strike="noStrike" cap="none">
                <a:solidFill>
                  <a:srgbClr val="000000"/>
                </a:solidFill>
                <a:latin typeface="Arial"/>
                <a:ea typeface="Arial"/>
                <a:cs typeface="Arial"/>
                <a:sym typeface="Arial"/>
              </a:rPr>
              <a:t>   C</a:t>
            </a:r>
            <a:r>
              <a:rPr lang="en" sz="2000" b="0" i="0" u="none" strike="noStrike" cap="none" baseline="-25000">
                <a:solidFill>
                  <a:srgbClr val="000000"/>
                </a:solidFill>
                <a:latin typeface="Arial"/>
                <a:ea typeface="Arial"/>
                <a:cs typeface="Arial"/>
                <a:sym typeface="Arial"/>
              </a:rPr>
              <a:t>4</a:t>
            </a:r>
            <a:r>
              <a:rPr lang="en" sz="2000" b="0" i="0" u="none" strike="noStrike" cap="none">
                <a:solidFill>
                  <a:srgbClr val="000000"/>
                </a:solidFill>
                <a:latin typeface="Arial"/>
                <a:ea typeface="Arial"/>
                <a:cs typeface="Arial"/>
                <a:sym typeface="Arial"/>
              </a:rPr>
              <a:t>H</a:t>
            </a:r>
            <a:r>
              <a:rPr lang="en" sz="2000" b="0" i="0" u="none" strike="noStrike" cap="none" baseline="-25000">
                <a:solidFill>
                  <a:srgbClr val="000000"/>
                </a:solidFill>
                <a:latin typeface="Arial"/>
                <a:ea typeface="Arial"/>
                <a:cs typeface="Arial"/>
                <a:sym typeface="Arial"/>
              </a:rPr>
              <a:t>10 </a:t>
            </a:r>
            <a:r>
              <a:rPr lang="en" sz="2000" b="0" i="0" u="none" strike="noStrike" cap="none">
                <a:solidFill>
                  <a:srgbClr val="000000"/>
                </a:solidFill>
                <a:latin typeface="Arial"/>
                <a:ea typeface="Arial"/>
                <a:cs typeface="Arial"/>
                <a:sym typeface="Arial"/>
              </a:rPr>
              <a:t>+ 13/2 O</a:t>
            </a:r>
            <a:r>
              <a:rPr lang="en" sz="2000" b="0" i="0" u="none" strike="noStrike" cap="none" baseline="-25000">
                <a:solidFill>
                  <a:srgbClr val="000000"/>
                </a:solidFill>
                <a:latin typeface="Arial"/>
                <a:ea typeface="Arial"/>
                <a:cs typeface="Arial"/>
                <a:sym typeface="Arial"/>
              </a:rPr>
              <a:t>2</a:t>
            </a:r>
            <a:r>
              <a:rPr lang="en" sz="2000" b="0" i="0" u="none" strike="noStrike" cap="none">
                <a:solidFill>
                  <a:srgbClr val="000000"/>
                </a:solidFill>
                <a:latin typeface="Arial"/>
                <a:ea typeface="Arial"/>
                <a:cs typeface="Arial"/>
                <a:sym typeface="Arial"/>
              </a:rPr>
              <a:t> → 4 CO</a:t>
            </a:r>
            <a:r>
              <a:rPr lang="en" sz="2000" b="0" i="0" u="none" strike="noStrike" cap="none" baseline="-25000">
                <a:solidFill>
                  <a:srgbClr val="000000"/>
                </a:solidFill>
                <a:latin typeface="Arial"/>
                <a:ea typeface="Arial"/>
                <a:cs typeface="Arial"/>
                <a:sym typeface="Arial"/>
              </a:rPr>
              <a:t>2</a:t>
            </a:r>
            <a:r>
              <a:rPr lang="en" sz="2000" b="0" i="0" u="none" strike="noStrike" cap="none">
                <a:solidFill>
                  <a:srgbClr val="000000"/>
                </a:solidFill>
                <a:latin typeface="Arial"/>
                <a:ea typeface="Arial"/>
                <a:cs typeface="Arial"/>
                <a:sym typeface="Arial"/>
              </a:rPr>
              <a:t> + 5 H</a:t>
            </a:r>
            <a:r>
              <a:rPr lang="en" sz="2000" b="0" i="0" u="none" strike="noStrike" cap="none" baseline="-25000">
                <a:solidFill>
                  <a:srgbClr val="000000"/>
                </a:solidFill>
                <a:latin typeface="Arial"/>
                <a:ea typeface="Arial"/>
                <a:cs typeface="Arial"/>
                <a:sym typeface="Arial"/>
              </a:rPr>
              <a:t>2</a:t>
            </a:r>
            <a:r>
              <a:rPr lang="en" sz="2000" b="0" i="0" u="none" strike="noStrike" cap="none">
                <a:solidFill>
                  <a:srgbClr val="000000"/>
                </a:solidFill>
                <a:latin typeface="Arial"/>
                <a:ea typeface="Arial"/>
                <a:cs typeface="Arial"/>
                <a:sym typeface="Arial"/>
              </a:rPr>
              <a:t>O + 2877.6 KJ</a:t>
            </a:r>
          </a:p>
          <a:p>
            <a:pPr marL="0" marR="0" lvl="0" indent="-127000" algn="l" rtl="0">
              <a:lnSpc>
                <a:spcPct val="100000"/>
              </a:lnSpc>
              <a:spcBef>
                <a:spcPts val="0"/>
              </a:spcBef>
              <a:spcAft>
                <a:spcPts val="0"/>
              </a:spcAft>
              <a:buClr>
                <a:srgbClr val="000000"/>
              </a:buClr>
              <a:buFont typeface="Arial"/>
              <a:buNone/>
            </a:pPr>
            <a:endParaRPr sz="2000" b="0" i="0" u="none" strike="noStrike" cap="none">
              <a:solidFill>
                <a:srgbClr val="000000"/>
              </a:solidFill>
              <a:latin typeface="Arial"/>
              <a:ea typeface="Arial"/>
              <a:cs typeface="Arial"/>
              <a:sym typeface="Arial"/>
            </a:endParaRPr>
          </a:p>
          <a:p>
            <a:pPr marL="0" marR="0" lvl="0" indent="-127000" algn="l" rtl="0">
              <a:lnSpc>
                <a:spcPct val="100000"/>
              </a:lnSpc>
              <a:spcBef>
                <a:spcPts val="0"/>
              </a:spcBef>
              <a:spcAft>
                <a:spcPts val="0"/>
              </a:spcAft>
              <a:buClr>
                <a:srgbClr val="000000"/>
              </a:buClr>
              <a:buSzPct val="100000"/>
              <a:buFont typeface="Arial"/>
              <a:buNone/>
            </a:pPr>
            <a:r>
              <a:rPr lang="en" sz="2000" b="0" i="0" u="none" strike="noStrike" cap="none">
                <a:solidFill>
                  <a:srgbClr val="000000"/>
                </a:solidFill>
                <a:latin typeface="Arial"/>
                <a:ea typeface="Arial"/>
                <a:cs typeface="Arial"/>
                <a:sym typeface="Arial"/>
              </a:rPr>
              <a:t>2 C</a:t>
            </a:r>
            <a:r>
              <a:rPr lang="en" sz="2000" b="0" i="0" u="none" strike="noStrike" cap="none" baseline="-25000">
                <a:solidFill>
                  <a:srgbClr val="000000"/>
                </a:solidFill>
                <a:latin typeface="Arial"/>
                <a:ea typeface="Arial"/>
                <a:cs typeface="Arial"/>
                <a:sym typeface="Arial"/>
              </a:rPr>
              <a:t>4</a:t>
            </a:r>
            <a:r>
              <a:rPr lang="en" sz="2000" b="0" i="0" u="none" strike="noStrike" cap="none">
                <a:solidFill>
                  <a:srgbClr val="000000"/>
                </a:solidFill>
                <a:latin typeface="Arial"/>
                <a:ea typeface="Arial"/>
                <a:cs typeface="Arial"/>
                <a:sym typeface="Arial"/>
              </a:rPr>
              <a:t>H</a:t>
            </a:r>
            <a:r>
              <a:rPr lang="en" sz="2000" b="0" i="0" u="none" strike="noStrike" cap="none" baseline="-25000">
                <a:solidFill>
                  <a:srgbClr val="000000"/>
                </a:solidFill>
                <a:latin typeface="Arial"/>
                <a:ea typeface="Arial"/>
                <a:cs typeface="Arial"/>
                <a:sym typeface="Arial"/>
              </a:rPr>
              <a:t>10 </a:t>
            </a:r>
            <a:r>
              <a:rPr lang="en" sz="2000" b="0" i="0" u="none" strike="noStrike" cap="none">
                <a:solidFill>
                  <a:srgbClr val="000000"/>
                </a:solidFill>
                <a:latin typeface="Arial"/>
                <a:ea typeface="Arial"/>
                <a:cs typeface="Arial"/>
                <a:sym typeface="Arial"/>
              </a:rPr>
              <a:t>+ 13 O</a:t>
            </a:r>
            <a:r>
              <a:rPr lang="en" sz="2000" b="0" i="0" u="none" strike="noStrike" cap="none" baseline="-25000">
                <a:solidFill>
                  <a:srgbClr val="000000"/>
                </a:solidFill>
                <a:latin typeface="Arial"/>
                <a:ea typeface="Arial"/>
                <a:cs typeface="Arial"/>
                <a:sym typeface="Arial"/>
              </a:rPr>
              <a:t>2</a:t>
            </a:r>
            <a:r>
              <a:rPr lang="en" sz="2000" b="0" i="0" u="none" strike="noStrike" cap="none">
                <a:solidFill>
                  <a:srgbClr val="000000"/>
                </a:solidFill>
                <a:latin typeface="Arial"/>
                <a:ea typeface="Arial"/>
                <a:cs typeface="Arial"/>
                <a:sym typeface="Arial"/>
              </a:rPr>
              <a:t> → 8 CO</a:t>
            </a:r>
            <a:r>
              <a:rPr lang="en" sz="2000" b="0" i="0" u="none" strike="noStrike" cap="none" baseline="-25000">
                <a:solidFill>
                  <a:srgbClr val="000000"/>
                </a:solidFill>
                <a:latin typeface="Arial"/>
                <a:ea typeface="Arial"/>
                <a:cs typeface="Arial"/>
                <a:sym typeface="Arial"/>
              </a:rPr>
              <a:t>2</a:t>
            </a:r>
            <a:r>
              <a:rPr lang="en" sz="2000" b="0" i="0" u="none" strike="noStrike" cap="none">
                <a:solidFill>
                  <a:srgbClr val="000000"/>
                </a:solidFill>
                <a:latin typeface="Arial"/>
                <a:ea typeface="Arial"/>
                <a:cs typeface="Arial"/>
                <a:sym typeface="Arial"/>
              </a:rPr>
              <a:t> + 10 H</a:t>
            </a:r>
            <a:r>
              <a:rPr lang="en" sz="2000" b="0" i="0" u="none" strike="noStrike" cap="none" baseline="-25000">
                <a:solidFill>
                  <a:srgbClr val="000000"/>
                </a:solidFill>
                <a:latin typeface="Arial"/>
                <a:ea typeface="Arial"/>
                <a:cs typeface="Arial"/>
                <a:sym typeface="Arial"/>
              </a:rPr>
              <a:t>2</a:t>
            </a:r>
            <a:r>
              <a:rPr lang="en" sz="2000" b="0" i="0" u="none" strike="noStrike" cap="none">
                <a:solidFill>
                  <a:srgbClr val="000000"/>
                </a:solidFill>
                <a:latin typeface="Arial"/>
                <a:ea typeface="Arial"/>
                <a:cs typeface="Arial"/>
                <a:sym typeface="Arial"/>
              </a:rPr>
              <a:t>O + 5755.3 KJ</a:t>
            </a:r>
          </a:p>
          <a:p>
            <a:pPr marL="0" marR="0" lvl="0" indent="-127000" algn="l" rtl="0">
              <a:lnSpc>
                <a:spcPct val="100000"/>
              </a:lnSpc>
              <a:spcBef>
                <a:spcPts val="0"/>
              </a:spcBef>
              <a:spcAft>
                <a:spcPts val="0"/>
              </a:spcAft>
              <a:buClr>
                <a:srgbClr val="000000"/>
              </a:buClr>
              <a:buFont typeface="Arial"/>
              <a:buNone/>
            </a:pPr>
            <a:endParaRPr sz="2000" b="0" i="0" u="none" strike="noStrike" cap="none">
              <a:solidFill>
                <a:srgbClr val="000000"/>
              </a:solidFill>
              <a:latin typeface="Arial"/>
              <a:ea typeface="Arial"/>
              <a:cs typeface="Arial"/>
              <a:sym typeface="Arial"/>
            </a:endParaRPr>
          </a:p>
          <a:p>
            <a:pPr marL="0" marR="0" lvl="0" indent="-127000" algn="l" rtl="0">
              <a:lnSpc>
                <a:spcPct val="100000"/>
              </a:lnSpc>
              <a:spcBef>
                <a:spcPts val="0"/>
              </a:spcBef>
              <a:spcAft>
                <a:spcPts val="0"/>
              </a:spcAft>
              <a:buClr>
                <a:srgbClr val="000000"/>
              </a:buClr>
              <a:buSzPct val="100000"/>
              <a:buFont typeface="Arial"/>
              <a:buNone/>
            </a:pPr>
            <a:r>
              <a:rPr lang="en" sz="2000" b="0" i="0" u="none" strike="noStrike" cap="none">
                <a:solidFill>
                  <a:srgbClr val="000000"/>
                </a:solidFill>
                <a:latin typeface="Arial"/>
                <a:ea typeface="Arial"/>
                <a:cs typeface="Arial"/>
                <a:sym typeface="Arial"/>
              </a:rPr>
              <a:t>   </a:t>
            </a:r>
          </a:p>
          <a:p>
            <a:pPr marL="0" marR="0" lvl="0" indent="-127000" algn="l" rtl="0">
              <a:lnSpc>
                <a:spcPct val="100000"/>
              </a:lnSpc>
              <a:spcBef>
                <a:spcPts val="0"/>
              </a:spcBef>
              <a:spcAft>
                <a:spcPts val="0"/>
              </a:spcAft>
              <a:buClr>
                <a:srgbClr val="000000"/>
              </a:buClr>
              <a:buFont typeface="Arial"/>
              <a:buNone/>
            </a:pPr>
            <a:endParaRPr sz="20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7">
                                            <p:txEl>
                                              <p:pRg st="0" end="0"/>
                                            </p:txEl>
                                          </p:spTgt>
                                        </p:tgtEl>
                                        <p:attrNameLst>
                                          <p:attrName>style.visibility</p:attrName>
                                        </p:attrNameLst>
                                      </p:cBhvr>
                                      <p:to>
                                        <p:strVal val="visible"/>
                                      </p:to>
                                    </p:set>
                                    <p:animEffect transition="in" filter="fade">
                                      <p:cBhvr>
                                        <p:cTn id="7" dur="2000"/>
                                        <p:tgtEl>
                                          <p:spTgt spid="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7">
                                            <p:txEl>
                                              <p:pRg st="1" end="1"/>
                                            </p:txEl>
                                          </p:spTgt>
                                        </p:tgtEl>
                                        <p:attrNameLst>
                                          <p:attrName>style.visibility</p:attrName>
                                        </p:attrNameLst>
                                      </p:cBhvr>
                                      <p:to>
                                        <p:strVal val="visible"/>
                                      </p:to>
                                    </p:set>
                                    <p:animEffect transition="in" filter="fade">
                                      <p:cBhvr>
                                        <p:cTn id="12" dur="2000"/>
                                        <p:tgtEl>
                                          <p:spTgt spid="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7">
                                            <p:txEl>
                                              <p:pRg st="2" end="2"/>
                                            </p:txEl>
                                          </p:spTgt>
                                        </p:tgtEl>
                                        <p:attrNameLst>
                                          <p:attrName>style.visibility</p:attrName>
                                        </p:attrNameLst>
                                      </p:cBhvr>
                                      <p:to>
                                        <p:strVal val="visible"/>
                                      </p:to>
                                    </p:set>
                                    <p:animEffect transition="in" filter="fade">
                                      <p:cBhvr>
                                        <p:cTn id="17" dur="2000"/>
                                        <p:tgtEl>
                                          <p:spTgt spid="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7">
                                            <p:txEl>
                                              <p:pRg st="3" end="3"/>
                                            </p:txEl>
                                          </p:spTgt>
                                        </p:tgtEl>
                                        <p:attrNameLst>
                                          <p:attrName>style.visibility</p:attrName>
                                        </p:attrNameLst>
                                      </p:cBhvr>
                                      <p:to>
                                        <p:strVal val="visible"/>
                                      </p:to>
                                    </p:set>
                                    <p:animEffect transition="in" filter="fade">
                                      <p:cBhvr>
                                        <p:cTn id="22" dur="2000"/>
                                        <p:tgtEl>
                                          <p:spTgt spid="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7">
                                            <p:txEl>
                                              <p:pRg st="4" end="4"/>
                                            </p:txEl>
                                          </p:spTgt>
                                        </p:tgtEl>
                                        <p:attrNameLst>
                                          <p:attrName>style.visibility</p:attrName>
                                        </p:attrNameLst>
                                      </p:cBhvr>
                                      <p:to>
                                        <p:strVal val="visible"/>
                                      </p:to>
                                    </p:set>
                                    <p:animEffect transition="in" filter="fade">
                                      <p:cBhvr>
                                        <p:cTn id="27" dur="2000"/>
                                        <p:tgtEl>
                                          <p:spTgt spid="1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7">
                                            <p:txEl>
                                              <p:pRg st="5" end="5"/>
                                            </p:txEl>
                                          </p:spTgt>
                                        </p:tgtEl>
                                        <p:attrNameLst>
                                          <p:attrName>style.visibility</p:attrName>
                                        </p:attrNameLst>
                                      </p:cBhvr>
                                      <p:to>
                                        <p:strVal val="visible"/>
                                      </p:to>
                                    </p:set>
                                    <p:animEffect transition="in" filter="fade">
                                      <p:cBhvr>
                                        <p:cTn id="32" dur="2000"/>
                                        <p:tgtEl>
                                          <p:spTgt spid="1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163286" y="391350"/>
            <a:ext cx="88392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Reactant Amounts and Enthalpy of Reaction</a:t>
            </a:r>
          </a:p>
        </p:txBody>
      </p:sp>
      <p:sp>
        <p:nvSpPr>
          <p:cNvPr id="153" name="Shape 153"/>
          <p:cNvSpPr txBox="1">
            <a:spLocks noGrp="1"/>
          </p:cNvSpPr>
          <p:nvPr>
            <p:ph type="body" idx="1"/>
          </p:nvPr>
        </p:nvSpPr>
        <p:spPr>
          <a:xfrm>
            <a:off x="300815" y="1010960"/>
            <a:ext cx="8520600" cy="3416400"/>
          </a:xfrm>
          <a:prstGeom prst="rect">
            <a:avLst/>
          </a:prstGeom>
          <a:noFill/>
          <a:ln>
            <a:noFill/>
          </a:ln>
        </p:spPr>
        <p:txBody>
          <a:bodyPr wrap="square" lIns="91425" tIns="91425" rIns="91425" bIns="91425" anchor="t" anchorCtr="0">
            <a:noAutofit/>
          </a:bodyPr>
          <a:lstStyle/>
          <a:p>
            <a:pPr marL="0" marR="0" lvl="0" indent="-152400" algn="l" rtl="0">
              <a:lnSpc>
                <a:spcPct val="115000"/>
              </a:lnSpc>
              <a:spcBef>
                <a:spcPts val="0"/>
              </a:spcBef>
              <a:spcAft>
                <a:spcPts val="0"/>
              </a:spcAft>
              <a:buClr>
                <a:schemeClr val="dk2"/>
              </a:buClr>
              <a:buSzPct val="100000"/>
              <a:buFont typeface="Lato"/>
              <a:buNone/>
            </a:pPr>
            <a:r>
              <a:rPr lang="en" sz="2400" b="0" i="0" u="none" strike="noStrike" cap="none">
                <a:solidFill>
                  <a:schemeClr val="accent1"/>
                </a:solidFill>
                <a:latin typeface="Lato"/>
                <a:ea typeface="Lato"/>
                <a:cs typeface="Lato"/>
                <a:sym typeface="Lato"/>
              </a:rPr>
              <a:t>The amount of energy involved in a change depends on the </a:t>
            </a:r>
            <a:r>
              <a:rPr lang="en" sz="2400" b="1" i="0" u="none" strike="noStrike" cap="none">
                <a:solidFill>
                  <a:schemeClr val="accent1"/>
                </a:solidFill>
                <a:latin typeface="Lato"/>
                <a:ea typeface="Lato"/>
                <a:cs typeface="Lato"/>
                <a:sym typeface="Lato"/>
              </a:rPr>
              <a:t>quantity of matter </a:t>
            </a:r>
            <a:r>
              <a:rPr lang="en" sz="2400" b="0" i="0" u="none" strike="noStrike" cap="none">
                <a:solidFill>
                  <a:schemeClr val="accent1"/>
                </a:solidFill>
                <a:latin typeface="Lato"/>
                <a:ea typeface="Lato"/>
                <a:cs typeface="Lato"/>
                <a:sym typeface="Lato"/>
              </a:rPr>
              <a:t>undergoing that change.</a:t>
            </a:r>
          </a:p>
          <a:p>
            <a:pPr marL="0" marR="0" lvl="0" indent="-152400" algn="l" rtl="0">
              <a:lnSpc>
                <a:spcPct val="115000"/>
              </a:lnSpc>
              <a:spcBef>
                <a:spcPts val="1600"/>
              </a:spcBef>
              <a:spcAft>
                <a:spcPts val="0"/>
              </a:spcAft>
              <a:buClr>
                <a:schemeClr val="dk2"/>
              </a:buClr>
              <a:buSzPct val="100000"/>
              <a:buFont typeface="Lato"/>
              <a:buNone/>
            </a:pPr>
            <a:r>
              <a:rPr lang="en" sz="2400" b="0" i="0" u="none" strike="noStrike" cap="none">
                <a:solidFill>
                  <a:schemeClr val="accent1"/>
                </a:solidFill>
                <a:latin typeface="Lato"/>
                <a:ea typeface="Lato"/>
                <a:cs typeface="Lato"/>
                <a:sym typeface="Lato"/>
              </a:rPr>
              <a:t>To calculate an enthalpy change, ΔH (kJ), for some amount </a:t>
            </a:r>
            <a:r>
              <a:rPr lang="en" sz="2400" b="0" i="0" u="sng" strike="noStrike" cap="none">
                <a:solidFill>
                  <a:schemeClr val="accent1"/>
                </a:solidFill>
                <a:latin typeface="Lato"/>
                <a:ea typeface="Lato"/>
                <a:cs typeface="Lato"/>
                <a:sym typeface="Lato"/>
              </a:rPr>
              <a:t>other than a mole</a:t>
            </a:r>
            <a:r>
              <a:rPr lang="en" sz="2400" b="0" i="0" u="none" strike="noStrike" cap="none">
                <a:solidFill>
                  <a:schemeClr val="accent1"/>
                </a:solidFill>
                <a:latin typeface="Lato"/>
                <a:ea typeface="Lato"/>
                <a:cs typeface="Lato"/>
                <a:sym typeface="Lato"/>
              </a:rPr>
              <a:t>, use the formula</a:t>
            </a:r>
          </a:p>
          <a:p>
            <a:pPr marL="0" marR="0" lvl="0" indent="-152400" algn="ctr" rtl="0">
              <a:lnSpc>
                <a:spcPct val="115000"/>
              </a:lnSpc>
              <a:spcBef>
                <a:spcPts val="1600"/>
              </a:spcBef>
              <a:spcAft>
                <a:spcPts val="0"/>
              </a:spcAft>
              <a:buClr>
                <a:schemeClr val="dk2"/>
              </a:buClr>
              <a:buSzPct val="100000"/>
              <a:buFont typeface="Lato"/>
              <a:buNone/>
            </a:pPr>
            <a:r>
              <a:rPr lang="en" sz="2400" b="1" i="0" u="none" strike="noStrike" cap="none">
                <a:solidFill>
                  <a:schemeClr val="accent1"/>
                </a:solidFill>
                <a:latin typeface="Lato"/>
                <a:ea typeface="Lato"/>
                <a:cs typeface="Lato"/>
                <a:sym typeface="Lato"/>
              </a:rPr>
              <a:t>ΔH = n ΔH</a:t>
            </a:r>
            <a:r>
              <a:rPr lang="en" sz="2400" b="1" i="0" u="none" strike="noStrike" cap="none" baseline="-25000">
                <a:solidFill>
                  <a:schemeClr val="accent1"/>
                </a:solidFill>
                <a:latin typeface="Lato"/>
                <a:ea typeface="Lato"/>
                <a:cs typeface="Lato"/>
                <a:sym typeface="Lato"/>
              </a:rPr>
              <a:t>x</a:t>
            </a:r>
          </a:p>
          <a:p>
            <a:pPr marL="0" marR="0" lvl="0" indent="-152400" algn="ctr" rtl="0">
              <a:lnSpc>
                <a:spcPct val="115000"/>
              </a:lnSpc>
              <a:spcBef>
                <a:spcPts val="1600"/>
              </a:spcBef>
              <a:spcAft>
                <a:spcPts val="0"/>
              </a:spcAft>
              <a:buClr>
                <a:schemeClr val="dk2"/>
              </a:buClr>
              <a:buSzPct val="100000"/>
              <a:buFont typeface="Lato"/>
              <a:buNone/>
            </a:pPr>
            <a:r>
              <a:rPr lang="en" sz="2400" b="1" i="0" u="none" strike="noStrike" cap="none">
                <a:solidFill>
                  <a:schemeClr val="accent1"/>
                </a:solidFill>
                <a:latin typeface="Lato"/>
                <a:ea typeface="Lato"/>
                <a:cs typeface="Lato"/>
                <a:sym typeface="Lato"/>
              </a:rPr>
              <a:t>*where n = # of moles; ΔH</a:t>
            </a:r>
            <a:r>
              <a:rPr lang="en" sz="2400" b="1" i="0" u="none" strike="noStrike" cap="none" baseline="-25000">
                <a:solidFill>
                  <a:schemeClr val="accent1"/>
                </a:solidFill>
                <a:latin typeface="Lato"/>
                <a:ea typeface="Lato"/>
                <a:cs typeface="Lato"/>
                <a:sym typeface="Lato"/>
              </a:rPr>
              <a:t>x</a:t>
            </a:r>
            <a:r>
              <a:rPr lang="en" sz="2400" b="1" i="0" u="none" strike="noStrike" cap="none">
                <a:solidFill>
                  <a:schemeClr val="accent1"/>
                </a:solidFill>
                <a:latin typeface="Lato"/>
                <a:ea typeface="Lato"/>
                <a:cs typeface="Lato"/>
                <a:sym typeface="Lato"/>
              </a:rPr>
              <a:t> = molar enthalpy (kJ/mol)</a:t>
            </a:r>
          </a:p>
          <a:p>
            <a:pPr marL="0" marR="0" lvl="0" indent="0" algn="l" rtl="0">
              <a:lnSpc>
                <a:spcPct val="115000"/>
              </a:lnSpc>
              <a:spcBef>
                <a:spcPts val="1600"/>
              </a:spcBef>
              <a:spcAft>
                <a:spcPts val="0"/>
              </a:spcAft>
              <a:buClr>
                <a:schemeClr val="dk2"/>
              </a:buClr>
              <a:buSzPct val="100000"/>
              <a:buFont typeface="Lato"/>
              <a:buNone/>
            </a:pPr>
            <a:endParaRPr sz="2400" b="0" i="0" u="none" strike="noStrike" cap="none">
              <a:solidFill>
                <a:schemeClr val="dk2"/>
              </a:solidFill>
              <a:latin typeface="Lato"/>
              <a:ea typeface="Lato"/>
              <a:cs typeface="Lato"/>
              <a:sym typeface="Lato"/>
            </a:endParaRPr>
          </a:p>
        </p:txBody>
      </p:sp>
      <p:sp>
        <p:nvSpPr>
          <p:cNvPr id="154" name="Shape 154"/>
          <p:cNvSpPr/>
          <p:nvPr/>
        </p:nvSpPr>
        <p:spPr>
          <a:xfrm>
            <a:off x="3592285" y="3091543"/>
            <a:ext cx="1905000" cy="642257"/>
          </a:xfrm>
          <a:prstGeom prst="rect">
            <a:avLst/>
          </a:prstGeom>
          <a:noFill/>
          <a:ln w="25400" cap="flat" cmpd="sng">
            <a:solidFill>
              <a:srgbClr val="152023"/>
            </a:solidFill>
            <a:prstDash val="solid"/>
            <a:round/>
            <a:headEnd type="none" w="med" len="med"/>
            <a:tailEnd type="none" w="med" len="med"/>
          </a:ln>
        </p:spPr>
        <p:txBody>
          <a:bodyPr wrap="square" lIns="91425" tIns="45700" rIns="91425" bIns="45700" anchor="ctr" anchorCtr="0">
            <a:noAutofit/>
          </a:bodyPr>
          <a:lstStyle/>
          <a:p>
            <a:pPr marL="0" marR="0" lvl="0" indent="-8890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endParaRPr sz="3200" b="1" i="0" u="none" strike="noStrike" cap="none">
              <a:solidFill>
                <a:schemeClr val="dk1"/>
              </a:solidFill>
              <a:latin typeface="Playfair Display"/>
              <a:ea typeface="Playfair Display"/>
              <a:cs typeface="Playfair Display"/>
              <a:sym typeface="Playfair Display"/>
            </a:endParaRPr>
          </a:p>
        </p:txBody>
      </p:sp>
      <p:sp>
        <p:nvSpPr>
          <p:cNvPr id="160" name="Shape 160"/>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114300" algn="l" rtl="0">
              <a:lnSpc>
                <a:spcPct val="115000"/>
              </a:lnSpc>
              <a:spcBef>
                <a:spcPts val="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p:txBody>
      </p:sp>
      <p:pic>
        <p:nvPicPr>
          <p:cNvPr id="161" name="Shape 161"/>
          <p:cNvPicPr preferRelativeResize="0"/>
          <p:nvPr/>
        </p:nvPicPr>
        <p:blipFill rotWithShape="1">
          <a:blip r:embed="rId3">
            <a:alphaModFix/>
          </a:blip>
          <a:srcRect/>
          <a:stretch/>
        </p:blipFill>
        <p:spPr>
          <a:xfrm>
            <a:off x="155850" y="0"/>
            <a:ext cx="8791672" cy="482246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311700" y="337275"/>
            <a:ext cx="8520600" cy="2625900"/>
          </a:xfrm>
          <a:prstGeom prst="rect">
            <a:avLst/>
          </a:prstGeom>
          <a:noFill/>
          <a:ln>
            <a:noFill/>
          </a:ln>
        </p:spPr>
        <p:txBody>
          <a:bodyPr wrap="square" lIns="91425" tIns="91425" rIns="91425" bIns="91425" anchor="t" anchorCtr="0">
            <a:noAutofit/>
          </a:bodyPr>
          <a:lstStyle/>
          <a:p>
            <a:pPr marL="0" marR="0" lvl="0" indent="-127000" algn="l" rtl="0">
              <a:lnSpc>
                <a:spcPct val="115000"/>
              </a:lnSpc>
              <a:spcBef>
                <a:spcPts val="0"/>
              </a:spcBef>
              <a:spcAft>
                <a:spcPts val="0"/>
              </a:spcAft>
              <a:buClr>
                <a:schemeClr val="dk2"/>
              </a:buClr>
              <a:buSzPct val="100000"/>
              <a:buFont typeface="Lato"/>
              <a:buNone/>
            </a:pPr>
            <a:r>
              <a:rPr lang="en" sz="2000" b="0" i="0" u="none" strike="noStrike" cap="none">
                <a:solidFill>
                  <a:schemeClr val="accent1"/>
                </a:solidFill>
                <a:latin typeface="Lato"/>
                <a:ea typeface="Lato"/>
                <a:cs typeface="Lato"/>
                <a:sym typeface="Lato"/>
              </a:rPr>
              <a:t>The molar enthalpy of a physical change may be expressed similarly:</a:t>
            </a:r>
          </a:p>
          <a:p>
            <a:pPr marL="0" marR="0" lvl="0" indent="-127000" algn="ctr" rtl="0">
              <a:lnSpc>
                <a:spcPct val="115000"/>
              </a:lnSpc>
              <a:spcBef>
                <a:spcPts val="1600"/>
              </a:spcBef>
              <a:spcAft>
                <a:spcPts val="0"/>
              </a:spcAft>
              <a:buClr>
                <a:schemeClr val="dk2"/>
              </a:buClr>
              <a:buSzPct val="100000"/>
              <a:buFont typeface="Lato"/>
              <a:buNone/>
            </a:pPr>
            <a:r>
              <a:rPr lang="en" sz="2000" b="0" i="0" u="none" strike="noStrike" cap="none">
                <a:solidFill>
                  <a:schemeClr val="accent1"/>
                </a:solidFill>
                <a:latin typeface="Lato"/>
                <a:ea typeface="Lato"/>
                <a:cs typeface="Lato"/>
                <a:sym typeface="Lato"/>
              </a:rPr>
              <a:t>H</a:t>
            </a:r>
            <a:r>
              <a:rPr lang="en" sz="2000" b="0" i="0" u="none" strike="noStrike" cap="none" baseline="-25000">
                <a:solidFill>
                  <a:schemeClr val="accent1"/>
                </a:solidFill>
                <a:latin typeface="Lato"/>
                <a:ea typeface="Lato"/>
                <a:cs typeface="Lato"/>
                <a:sym typeface="Lato"/>
              </a:rPr>
              <a:t>2</a:t>
            </a:r>
            <a:r>
              <a:rPr lang="en" sz="2000" b="0" i="0" u="none" strike="noStrike" cap="none">
                <a:solidFill>
                  <a:schemeClr val="accent1"/>
                </a:solidFill>
                <a:latin typeface="Lato"/>
                <a:ea typeface="Lato"/>
                <a:cs typeface="Lato"/>
                <a:sym typeface="Lato"/>
              </a:rPr>
              <a:t>O</a:t>
            </a:r>
            <a:r>
              <a:rPr lang="en" sz="2000" b="0" i="0" u="none" strike="noStrike" cap="none" baseline="-25000">
                <a:solidFill>
                  <a:schemeClr val="accent1"/>
                </a:solidFill>
                <a:latin typeface="Lato"/>
                <a:ea typeface="Lato"/>
                <a:cs typeface="Lato"/>
                <a:sym typeface="Lato"/>
              </a:rPr>
              <a:t> (l)</a:t>
            </a:r>
            <a:r>
              <a:rPr lang="en" sz="2000" b="0" i="0" u="none" strike="noStrike" cap="none">
                <a:solidFill>
                  <a:schemeClr val="accent1"/>
                </a:solidFill>
                <a:latin typeface="Lato"/>
                <a:ea typeface="Lato"/>
                <a:cs typeface="Lato"/>
                <a:sym typeface="Lato"/>
              </a:rPr>
              <a:t> + 40.8 kJ  →  H</a:t>
            </a:r>
            <a:r>
              <a:rPr lang="en" sz="2000" b="0" i="0" u="none" strike="noStrike" cap="none" baseline="-25000">
                <a:solidFill>
                  <a:schemeClr val="accent1"/>
                </a:solidFill>
                <a:latin typeface="Lato"/>
                <a:ea typeface="Lato"/>
                <a:cs typeface="Lato"/>
                <a:sym typeface="Lato"/>
              </a:rPr>
              <a:t>2</a:t>
            </a:r>
            <a:r>
              <a:rPr lang="en" sz="2000" b="0" i="0" u="none" strike="noStrike" cap="none">
                <a:solidFill>
                  <a:schemeClr val="accent1"/>
                </a:solidFill>
                <a:latin typeface="Lato"/>
                <a:ea typeface="Lato"/>
                <a:cs typeface="Lato"/>
                <a:sym typeface="Lato"/>
              </a:rPr>
              <a:t>O</a:t>
            </a:r>
            <a:r>
              <a:rPr lang="en" sz="2000" b="0" i="0" u="none" strike="noStrike" cap="none" baseline="-25000">
                <a:solidFill>
                  <a:schemeClr val="accent1"/>
                </a:solidFill>
                <a:latin typeface="Lato"/>
                <a:ea typeface="Lato"/>
                <a:cs typeface="Lato"/>
                <a:sym typeface="Lato"/>
              </a:rPr>
              <a:t> (g)</a:t>
            </a:r>
          </a:p>
          <a:p>
            <a:pPr marL="0" marR="0" lvl="0" indent="-127000" algn="l" rtl="0">
              <a:lnSpc>
                <a:spcPct val="115000"/>
              </a:lnSpc>
              <a:spcBef>
                <a:spcPts val="1600"/>
              </a:spcBef>
              <a:spcAft>
                <a:spcPts val="0"/>
              </a:spcAft>
              <a:buClr>
                <a:schemeClr val="dk2"/>
              </a:buClr>
              <a:buSzPct val="100000"/>
              <a:buFont typeface="Lato"/>
              <a:buNone/>
            </a:pPr>
            <a:r>
              <a:rPr lang="en" sz="2000" b="0" i="0" u="none" strike="noStrike" cap="none">
                <a:solidFill>
                  <a:schemeClr val="accent1"/>
                </a:solidFill>
                <a:latin typeface="Lato"/>
                <a:ea typeface="Lato"/>
                <a:cs typeface="Lato"/>
                <a:sym typeface="Lato"/>
              </a:rPr>
              <a:t>Thus the molar enthalpy of vaporization for water is ΔH</a:t>
            </a:r>
            <a:r>
              <a:rPr lang="en" sz="2000" b="0" i="0" u="none" strike="noStrike" cap="none" baseline="-25000">
                <a:solidFill>
                  <a:schemeClr val="accent1"/>
                </a:solidFill>
                <a:latin typeface="Lato"/>
                <a:ea typeface="Lato"/>
                <a:cs typeface="Lato"/>
                <a:sym typeface="Lato"/>
              </a:rPr>
              <a:t>vap</a:t>
            </a:r>
            <a:r>
              <a:rPr lang="en" sz="2000" b="0" i="0" u="none" strike="noStrike" cap="none">
                <a:solidFill>
                  <a:schemeClr val="accent1"/>
                </a:solidFill>
                <a:latin typeface="Lato"/>
                <a:ea typeface="Lato"/>
                <a:cs typeface="Lato"/>
                <a:sym typeface="Lato"/>
              </a:rPr>
              <a:t> = 40.8 kJ/mol</a:t>
            </a:r>
          </a:p>
          <a:p>
            <a:pPr marL="0" marR="0" lvl="0" indent="-127000" algn="l" rtl="0">
              <a:lnSpc>
                <a:spcPct val="115000"/>
              </a:lnSpc>
              <a:spcBef>
                <a:spcPts val="1600"/>
              </a:spcBef>
              <a:spcAft>
                <a:spcPts val="0"/>
              </a:spcAft>
              <a:buClr>
                <a:schemeClr val="dk2"/>
              </a:buClr>
              <a:buSzPct val="100000"/>
              <a:buFont typeface="Lato"/>
              <a:buNone/>
            </a:pPr>
            <a:endParaRPr sz="2000" b="0" i="0" u="none" strike="noStrike" cap="none">
              <a:solidFill>
                <a:schemeClr val="accent1"/>
              </a:solidFill>
              <a:latin typeface="Lato"/>
              <a:ea typeface="Lato"/>
              <a:cs typeface="Lato"/>
              <a:sym typeface="Lato"/>
            </a:endParaRPr>
          </a:p>
          <a:p>
            <a:pPr marL="0" marR="0" lvl="0" indent="-127000" algn="l" rtl="0">
              <a:lnSpc>
                <a:spcPct val="115000"/>
              </a:lnSpc>
              <a:spcBef>
                <a:spcPts val="1600"/>
              </a:spcBef>
              <a:spcAft>
                <a:spcPts val="0"/>
              </a:spcAft>
              <a:buClr>
                <a:schemeClr val="dk2"/>
              </a:buClr>
              <a:buSzPct val="100000"/>
              <a:buFont typeface="Lato"/>
              <a:buNone/>
            </a:pPr>
            <a:r>
              <a:rPr lang="en" sz="2000" b="1" i="0" u="none" strike="noStrike" cap="none">
                <a:solidFill>
                  <a:schemeClr val="accent1"/>
                </a:solidFill>
                <a:latin typeface="Lato"/>
                <a:ea typeface="Lato"/>
                <a:cs typeface="Lato"/>
                <a:sym typeface="Lato"/>
              </a:rPr>
              <a:t>Ex#2- How much energy is needed to boil 90.10 g of water?</a:t>
            </a:r>
          </a:p>
        </p:txBody>
      </p:sp>
      <p:sp>
        <p:nvSpPr>
          <p:cNvPr id="167" name="Shape 167"/>
          <p:cNvSpPr txBox="1"/>
          <p:nvPr/>
        </p:nvSpPr>
        <p:spPr>
          <a:xfrm>
            <a:off x="1204550" y="3161339"/>
            <a:ext cx="2989200" cy="809400"/>
          </a:xfrm>
          <a:prstGeom prst="rect">
            <a:avLst/>
          </a:prstGeom>
          <a:noFill/>
          <a:ln>
            <a:noFill/>
          </a:ln>
        </p:spPr>
        <p:txBody>
          <a:bodyPr wrap="square" lIns="91425" tIns="91425" rIns="91425" bIns="91425" anchor="t" anchorCtr="0">
            <a:noAutofit/>
          </a:bodyPr>
          <a:lstStyle/>
          <a:p>
            <a:pPr marL="0" marR="0" lvl="0" indent="-127000" algn="l" rtl="0">
              <a:lnSpc>
                <a:spcPct val="115000"/>
              </a:lnSpc>
              <a:spcBef>
                <a:spcPts val="0"/>
              </a:spcBef>
              <a:spcAft>
                <a:spcPts val="0"/>
              </a:spcAft>
              <a:buClr>
                <a:schemeClr val="accent1"/>
              </a:buClr>
              <a:buSzPct val="100000"/>
              <a:buFont typeface="Lato"/>
              <a:buNone/>
            </a:pPr>
            <a:r>
              <a:rPr lang="en" sz="2000" b="0" i="0" u="none" strike="noStrike" cap="none">
                <a:solidFill>
                  <a:schemeClr val="accent1"/>
                </a:solidFill>
                <a:latin typeface="Lato"/>
                <a:ea typeface="Lato"/>
                <a:cs typeface="Lato"/>
                <a:sym typeface="Lato"/>
              </a:rPr>
              <a:t>n = m / M</a:t>
            </a:r>
            <a:br>
              <a:rPr lang="en" sz="2000" b="0" i="0" u="none" strike="noStrike" cap="none">
                <a:solidFill>
                  <a:schemeClr val="accent1"/>
                </a:solidFill>
                <a:latin typeface="Lato"/>
                <a:ea typeface="Lato"/>
                <a:cs typeface="Lato"/>
                <a:sym typeface="Lato"/>
              </a:rPr>
            </a:br>
            <a:r>
              <a:rPr lang="en" sz="2000" b="0" i="0" u="none" strike="noStrike" cap="none">
                <a:solidFill>
                  <a:schemeClr val="accent1"/>
                </a:solidFill>
                <a:latin typeface="Lato"/>
                <a:ea typeface="Lato"/>
                <a:cs typeface="Lato"/>
                <a:sym typeface="Lato"/>
              </a:rPr>
              <a:t>n = (90.10) / (18.02)</a:t>
            </a:r>
            <a:br>
              <a:rPr lang="en" sz="2000" b="0" i="0" u="none" strike="noStrike" cap="none">
                <a:solidFill>
                  <a:schemeClr val="accent1"/>
                </a:solidFill>
                <a:latin typeface="Lato"/>
                <a:ea typeface="Lato"/>
                <a:cs typeface="Lato"/>
                <a:sym typeface="Lato"/>
              </a:rPr>
            </a:br>
            <a:r>
              <a:rPr lang="en" sz="2000" b="0" i="0" u="none" strike="noStrike" cap="none">
                <a:solidFill>
                  <a:schemeClr val="accent1"/>
                </a:solidFill>
                <a:latin typeface="Lato"/>
                <a:ea typeface="Lato"/>
                <a:cs typeface="Lato"/>
                <a:sym typeface="Lato"/>
              </a:rPr>
              <a:t>n = 5.000 mol</a:t>
            </a:r>
          </a:p>
        </p:txBody>
      </p:sp>
      <p:sp>
        <p:nvSpPr>
          <p:cNvPr id="168" name="Shape 168"/>
          <p:cNvSpPr txBox="1"/>
          <p:nvPr/>
        </p:nvSpPr>
        <p:spPr>
          <a:xfrm>
            <a:off x="4397829" y="3324625"/>
            <a:ext cx="3528113" cy="809400"/>
          </a:xfrm>
          <a:prstGeom prst="rect">
            <a:avLst/>
          </a:prstGeom>
          <a:noFill/>
          <a:ln>
            <a:noFill/>
          </a:ln>
        </p:spPr>
        <p:txBody>
          <a:bodyPr wrap="square" lIns="91425" tIns="91425" rIns="91425" bIns="91425" anchor="t" anchorCtr="0">
            <a:noAutofit/>
          </a:bodyPr>
          <a:lstStyle/>
          <a:p>
            <a:pPr marL="0" marR="0" lvl="0" indent="-127000" algn="l" rtl="0">
              <a:lnSpc>
                <a:spcPct val="115000"/>
              </a:lnSpc>
              <a:spcBef>
                <a:spcPts val="0"/>
              </a:spcBef>
              <a:spcAft>
                <a:spcPts val="0"/>
              </a:spcAft>
              <a:buClr>
                <a:schemeClr val="accent1"/>
              </a:buClr>
              <a:buSzPct val="100000"/>
              <a:buFont typeface="Lato"/>
              <a:buNone/>
            </a:pPr>
            <a:r>
              <a:rPr lang="en" sz="2000" b="0" i="0" u="none" strike="noStrike" cap="none">
                <a:solidFill>
                  <a:schemeClr val="accent1"/>
                </a:solidFill>
                <a:latin typeface="Lato"/>
                <a:ea typeface="Lato"/>
                <a:cs typeface="Lato"/>
                <a:sym typeface="Lato"/>
              </a:rPr>
              <a:t>(40.8 kJ/mol) ( 5.000 mol)</a:t>
            </a:r>
            <a:br>
              <a:rPr lang="en" sz="2000" b="0" i="0" u="none" strike="noStrike" cap="none">
                <a:solidFill>
                  <a:schemeClr val="accent1"/>
                </a:solidFill>
                <a:latin typeface="Lato"/>
                <a:ea typeface="Lato"/>
                <a:cs typeface="Lato"/>
                <a:sym typeface="Lato"/>
              </a:rPr>
            </a:br>
            <a:r>
              <a:rPr lang="en" sz="2000" b="0" i="0" u="none" strike="noStrike" cap="none">
                <a:solidFill>
                  <a:schemeClr val="accent1"/>
                </a:solidFill>
                <a:latin typeface="Lato"/>
                <a:ea typeface="Lato"/>
                <a:cs typeface="Lato"/>
                <a:sym typeface="Lato"/>
              </a:rPr>
              <a:t>= </a:t>
            </a:r>
            <a:r>
              <a:rPr lang="en" sz="2000" b="1" i="0" u="none" strike="noStrike" cap="none">
                <a:solidFill>
                  <a:schemeClr val="accent1"/>
                </a:solidFill>
                <a:latin typeface="Lato"/>
                <a:ea typeface="Lato"/>
                <a:cs typeface="Lato"/>
                <a:sym typeface="Lato"/>
              </a:rPr>
              <a:t>204 kJ</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
                                            <p:txEl>
                                              <p:pRg st="0" end="0"/>
                                            </p:txEl>
                                          </p:spTgt>
                                        </p:tgtEl>
                                        <p:attrNameLst>
                                          <p:attrName>style.visibility</p:attrName>
                                        </p:attrNameLst>
                                      </p:cBhvr>
                                      <p:to>
                                        <p:strVal val="visible"/>
                                      </p:to>
                                    </p:set>
                                    <p:animEffect transition="in" filter="fade">
                                      <p:cBhvr>
                                        <p:cTn id="7" dur="1000"/>
                                        <p:tgtEl>
                                          <p:spTgt spid="1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
                                            <p:txEl>
                                              <p:pRg st="1" end="1"/>
                                            </p:txEl>
                                          </p:spTgt>
                                        </p:tgtEl>
                                        <p:attrNameLst>
                                          <p:attrName>style.visibility</p:attrName>
                                        </p:attrNameLst>
                                      </p:cBhvr>
                                      <p:to>
                                        <p:strVal val="visible"/>
                                      </p:to>
                                    </p:set>
                                    <p:animEffect transition="in" filter="fade">
                                      <p:cBhvr>
                                        <p:cTn id="12" dur="1000"/>
                                        <p:tgtEl>
                                          <p:spTgt spid="1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
                                            <p:txEl>
                                              <p:pRg st="2" end="2"/>
                                            </p:txEl>
                                          </p:spTgt>
                                        </p:tgtEl>
                                        <p:attrNameLst>
                                          <p:attrName>style.visibility</p:attrName>
                                        </p:attrNameLst>
                                      </p:cBhvr>
                                      <p:to>
                                        <p:strVal val="visible"/>
                                      </p:to>
                                    </p:set>
                                    <p:animEffect transition="in" filter="fade">
                                      <p:cBhvr>
                                        <p:cTn id="17" dur="1000"/>
                                        <p:tgtEl>
                                          <p:spTgt spid="1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
                                            <p:txEl>
                                              <p:pRg st="3" end="3"/>
                                            </p:txEl>
                                          </p:spTgt>
                                        </p:tgtEl>
                                        <p:attrNameLst>
                                          <p:attrName>style.visibility</p:attrName>
                                        </p:attrNameLst>
                                      </p:cBhvr>
                                      <p:to>
                                        <p:strVal val="visible"/>
                                      </p:to>
                                    </p:set>
                                    <p:animEffect transition="in" filter="fade">
                                      <p:cBhvr>
                                        <p:cTn id="22" dur="1000"/>
                                        <p:tgtEl>
                                          <p:spTgt spid="1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
                                            <p:txEl>
                                              <p:pRg st="4" end="4"/>
                                            </p:txEl>
                                          </p:spTgt>
                                        </p:tgtEl>
                                        <p:attrNameLst>
                                          <p:attrName>style.visibility</p:attrName>
                                        </p:attrNameLst>
                                      </p:cBhvr>
                                      <p:to>
                                        <p:strVal val="visible"/>
                                      </p:to>
                                    </p:set>
                                    <p:animEffect transition="in" filter="fade">
                                      <p:cBhvr>
                                        <p:cTn id="27" dur="1000"/>
                                        <p:tgtEl>
                                          <p:spTgt spid="16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7"/>
                                        </p:tgtEl>
                                        <p:attrNameLst>
                                          <p:attrName>style.visibility</p:attrName>
                                        </p:attrNameLst>
                                      </p:cBhvr>
                                      <p:to>
                                        <p:strVal val="visible"/>
                                      </p:to>
                                    </p:set>
                                    <p:animEffect transition="in" filter="fade">
                                      <p:cBhvr>
                                        <p:cTn id="32" dur="1000"/>
                                        <p:tgtEl>
                                          <p:spTgt spid="16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8"/>
                                        </p:tgtEl>
                                        <p:attrNameLst>
                                          <p:attrName>style.visibility</p:attrName>
                                        </p:attrNameLst>
                                      </p:cBhvr>
                                      <p:to>
                                        <p:strVal val="visible"/>
                                      </p:to>
                                    </p:set>
                                    <p:animEffect transition="in" filter="fade">
                                      <p:cBhvr>
                                        <p:cTn id="37" dur="10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311700" y="228875"/>
            <a:ext cx="8520600" cy="1759413"/>
          </a:xfrm>
          <a:prstGeom prst="rect">
            <a:avLst/>
          </a:prstGeom>
          <a:noFill/>
          <a:ln>
            <a:noFill/>
          </a:ln>
        </p:spPr>
        <p:txBody>
          <a:bodyPr wrap="square" lIns="91425" tIns="91425" rIns="91425" bIns="91425" anchor="t" anchorCtr="0">
            <a:noAutofit/>
          </a:bodyPr>
          <a:lstStyle/>
          <a:p>
            <a:pPr marL="0" marR="0" lvl="0" indent="-114300" algn="l" rtl="0">
              <a:lnSpc>
                <a:spcPct val="115000"/>
              </a:lnSpc>
              <a:spcBef>
                <a:spcPts val="0"/>
              </a:spcBef>
              <a:spcAft>
                <a:spcPts val="0"/>
              </a:spcAft>
              <a:buClr>
                <a:schemeClr val="dk2"/>
              </a:buClr>
              <a:buSzPct val="100000"/>
              <a:buFont typeface="Lato"/>
              <a:buNone/>
            </a:pPr>
            <a:r>
              <a:rPr lang="en" sz="1800" b="1" i="0" u="none" strike="noStrike" cap="none">
                <a:solidFill>
                  <a:schemeClr val="accent1"/>
                </a:solidFill>
                <a:latin typeface="Lato"/>
                <a:ea typeface="Lato"/>
                <a:cs typeface="Lato"/>
                <a:sym typeface="Lato"/>
              </a:rPr>
              <a:t>Ex. #3:  </a:t>
            </a:r>
            <a:r>
              <a:rPr lang="en" sz="1800" b="0" i="0" u="none" strike="noStrike" cap="none">
                <a:solidFill>
                  <a:schemeClr val="accent1"/>
                </a:solidFill>
                <a:latin typeface="Lato"/>
                <a:ea typeface="Lato"/>
                <a:cs typeface="Lato"/>
                <a:sym typeface="Lato"/>
              </a:rPr>
              <a:t>A common refrigerant (Freon-12, molar mass 120.91 g/mol) is alternately vaporized in tubes inside a refrigerator, absorbing heat, and condensed in tubes outside the refrigerator, releasing heat. This results in energy being transferred from the inside to the outside of the refrigerator. The molar enthalpy of vaporization for the refrigerant is 34.99 kJ/mol. If 500.0 g of the refrigerant is vaporized, what is the expected enthalpy change ΔH?</a:t>
            </a:r>
          </a:p>
        </p:txBody>
      </p:sp>
      <p:sp>
        <p:nvSpPr>
          <p:cNvPr id="174" name="Shape 174"/>
          <p:cNvSpPr txBox="1"/>
          <p:nvPr/>
        </p:nvSpPr>
        <p:spPr>
          <a:xfrm>
            <a:off x="953039" y="2472019"/>
            <a:ext cx="3928500" cy="1192500"/>
          </a:xfrm>
          <a:prstGeom prst="rect">
            <a:avLst/>
          </a:prstGeom>
          <a:noFill/>
          <a:ln>
            <a:noFill/>
          </a:ln>
        </p:spPr>
        <p:txBody>
          <a:bodyPr wrap="square" lIns="91425" tIns="91425" rIns="91425" bIns="91425" anchor="t" anchorCtr="0">
            <a:noAutofit/>
          </a:bodyPr>
          <a:lstStyle/>
          <a:p>
            <a:pPr marL="0" marR="0" lvl="0" indent="-152400" algn="l" rtl="0">
              <a:lnSpc>
                <a:spcPct val="100000"/>
              </a:lnSpc>
              <a:spcBef>
                <a:spcPts val="0"/>
              </a:spcBef>
              <a:spcAft>
                <a:spcPts val="0"/>
              </a:spcAft>
              <a:buClr>
                <a:srgbClr val="000000"/>
              </a:buClr>
              <a:buSzPct val="100000"/>
              <a:buFont typeface="Lato"/>
              <a:buNone/>
            </a:pPr>
            <a:r>
              <a:rPr lang="en" sz="2400" b="0" i="0" u="none" strike="noStrike" cap="none">
                <a:solidFill>
                  <a:srgbClr val="000000"/>
                </a:solidFill>
                <a:latin typeface="Lato"/>
                <a:ea typeface="Lato"/>
                <a:cs typeface="Lato"/>
                <a:sym typeface="Lato"/>
              </a:rPr>
              <a:t>n = m/M</a:t>
            </a:r>
          </a:p>
          <a:p>
            <a:pPr marL="0" marR="0" lvl="0" indent="-152400" algn="l" rtl="0">
              <a:lnSpc>
                <a:spcPct val="100000"/>
              </a:lnSpc>
              <a:spcBef>
                <a:spcPts val="0"/>
              </a:spcBef>
              <a:spcAft>
                <a:spcPts val="0"/>
              </a:spcAft>
              <a:buClr>
                <a:srgbClr val="000000"/>
              </a:buClr>
              <a:buSzPct val="100000"/>
              <a:buFont typeface="Lato"/>
              <a:buNone/>
            </a:pPr>
            <a:r>
              <a:rPr lang="en" sz="2400" b="0" i="0" u="none" strike="noStrike" cap="none">
                <a:solidFill>
                  <a:srgbClr val="000000"/>
                </a:solidFill>
                <a:latin typeface="Lato"/>
                <a:ea typeface="Lato"/>
                <a:cs typeface="Lato"/>
                <a:sym typeface="Lato"/>
              </a:rPr>
              <a:t>n = (500.0)/(120.91)</a:t>
            </a:r>
          </a:p>
          <a:p>
            <a:pPr marL="0" marR="0" lvl="0" indent="-152400" algn="l" rtl="0">
              <a:lnSpc>
                <a:spcPct val="100000"/>
              </a:lnSpc>
              <a:spcBef>
                <a:spcPts val="0"/>
              </a:spcBef>
              <a:spcAft>
                <a:spcPts val="0"/>
              </a:spcAft>
              <a:buClr>
                <a:srgbClr val="000000"/>
              </a:buClr>
              <a:buSzPct val="100000"/>
              <a:buFont typeface="Lato"/>
              <a:buNone/>
            </a:pPr>
            <a:r>
              <a:rPr lang="en" sz="2400" b="0" i="0" u="none" strike="noStrike" cap="none">
                <a:solidFill>
                  <a:srgbClr val="000000"/>
                </a:solidFill>
                <a:latin typeface="Lato"/>
                <a:ea typeface="Lato"/>
                <a:cs typeface="Lato"/>
                <a:sym typeface="Lato"/>
              </a:rPr>
              <a:t>n = 4.135 mol</a:t>
            </a:r>
          </a:p>
        </p:txBody>
      </p:sp>
      <p:sp>
        <p:nvSpPr>
          <p:cNvPr id="175" name="Shape 175"/>
          <p:cNvSpPr txBox="1"/>
          <p:nvPr/>
        </p:nvSpPr>
        <p:spPr>
          <a:xfrm>
            <a:off x="4572000" y="2539261"/>
            <a:ext cx="3420900" cy="1397400"/>
          </a:xfrm>
          <a:prstGeom prst="rect">
            <a:avLst/>
          </a:prstGeom>
          <a:noFill/>
          <a:ln>
            <a:noFill/>
          </a:ln>
        </p:spPr>
        <p:txBody>
          <a:bodyPr wrap="square" lIns="91425" tIns="91425" rIns="91425" bIns="91425" anchor="t" anchorCtr="0">
            <a:noAutofit/>
          </a:bodyPr>
          <a:lstStyle/>
          <a:p>
            <a:pPr marL="0" marR="0" lvl="0" indent="-152400" algn="l" rtl="0">
              <a:lnSpc>
                <a:spcPct val="100000"/>
              </a:lnSpc>
              <a:spcBef>
                <a:spcPts val="0"/>
              </a:spcBef>
              <a:spcAft>
                <a:spcPts val="0"/>
              </a:spcAft>
              <a:buClr>
                <a:srgbClr val="000000"/>
              </a:buClr>
              <a:buSzPct val="100000"/>
              <a:buFont typeface="Lato"/>
              <a:buNone/>
            </a:pPr>
            <a:r>
              <a:rPr lang="en" sz="2400" b="0" i="0" u="none" strike="noStrike" cap="none">
                <a:solidFill>
                  <a:srgbClr val="000000"/>
                </a:solidFill>
                <a:latin typeface="Lato"/>
                <a:ea typeface="Lato"/>
                <a:cs typeface="Lato"/>
                <a:sym typeface="Lato"/>
              </a:rPr>
              <a:t>ΔH = n ΔH</a:t>
            </a:r>
            <a:r>
              <a:rPr lang="en" sz="2400" b="0" i="0" u="none" strike="noStrike" cap="none" baseline="-25000">
                <a:solidFill>
                  <a:srgbClr val="000000"/>
                </a:solidFill>
                <a:latin typeface="Lato"/>
                <a:ea typeface="Lato"/>
                <a:cs typeface="Lato"/>
                <a:sym typeface="Lato"/>
              </a:rPr>
              <a:t>vap</a:t>
            </a:r>
          </a:p>
          <a:p>
            <a:pPr marL="0" marR="0" lvl="0" indent="-152400" algn="l" rtl="0">
              <a:lnSpc>
                <a:spcPct val="100000"/>
              </a:lnSpc>
              <a:spcBef>
                <a:spcPts val="0"/>
              </a:spcBef>
              <a:spcAft>
                <a:spcPts val="0"/>
              </a:spcAft>
              <a:buClr>
                <a:srgbClr val="000000"/>
              </a:buClr>
              <a:buSzPct val="100000"/>
              <a:buFont typeface="Lato"/>
              <a:buNone/>
            </a:pPr>
            <a:r>
              <a:rPr lang="en" sz="2400" b="0" i="0" u="none" strike="noStrike" cap="none">
                <a:solidFill>
                  <a:srgbClr val="000000"/>
                </a:solidFill>
                <a:latin typeface="Lato"/>
                <a:ea typeface="Lato"/>
                <a:cs typeface="Lato"/>
                <a:sym typeface="Lato"/>
              </a:rPr>
              <a:t>ΔH = (4.135)(34.99)</a:t>
            </a:r>
          </a:p>
          <a:p>
            <a:pPr marL="0" marR="0" lvl="0" indent="-152400" algn="l" rtl="0">
              <a:lnSpc>
                <a:spcPct val="100000"/>
              </a:lnSpc>
              <a:spcBef>
                <a:spcPts val="0"/>
              </a:spcBef>
              <a:spcAft>
                <a:spcPts val="0"/>
              </a:spcAft>
              <a:buClr>
                <a:srgbClr val="000000"/>
              </a:buClr>
              <a:buSzPct val="100000"/>
              <a:buFont typeface="Lato"/>
              <a:buNone/>
            </a:pPr>
            <a:r>
              <a:rPr lang="en" sz="2400" b="0" i="0" u="none" strike="noStrike" cap="none">
                <a:solidFill>
                  <a:srgbClr val="000000"/>
                </a:solidFill>
                <a:latin typeface="Lato"/>
                <a:ea typeface="Lato"/>
                <a:cs typeface="Lato"/>
                <a:sym typeface="Lato"/>
              </a:rPr>
              <a:t>ΔH = 144.7 kJ</a:t>
            </a:r>
          </a:p>
          <a:p>
            <a:pPr marL="0" marR="0" lvl="0" indent="-152400" algn="l" rtl="0">
              <a:lnSpc>
                <a:spcPct val="100000"/>
              </a:lnSpc>
              <a:spcBef>
                <a:spcPts val="0"/>
              </a:spcBef>
              <a:spcAft>
                <a:spcPts val="0"/>
              </a:spcAft>
              <a:buClr>
                <a:srgbClr val="000000"/>
              </a:buClr>
              <a:buFont typeface="Arial"/>
              <a:buNone/>
            </a:pPr>
            <a:endParaRPr sz="2400" b="0" i="0" u="none" strike="noStrike" cap="none">
              <a:solidFill>
                <a:srgbClr val="000000"/>
              </a:solidFill>
              <a:latin typeface="Lato"/>
              <a:ea typeface="Lato"/>
              <a:cs typeface="Lato"/>
              <a:sym typeface="Lato"/>
            </a:endParaRPr>
          </a:p>
        </p:txBody>
      </p:sp>
      <p:pic>
        <p:nvPicPr>
          <p:cNvPr id="176" name="Shape 176" descr="Image result for chemical formula of freon"/>
          <p:cNvPicPr preferRelativeResize="0"/>
          <p:nvPr/>
        </p:nvPicPr>
        <p:blipFill rotWithShape="1">
          <a:blip r:embed="rId3">
            <a:alphaModFix/>
          </a:blip>
          <a:srcRect/>
          <a:stretch/>
        </p:blipFill>
        <p:spPr>
          <a:xfrm>
            <a:off x="7729278" y="3581252"/>
            <a:ext cx="1223114" cy="122311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
                                        </p:tgtEl>
                                        <p:attrNameLst>
                                          <p:attrName>style.visibility</p:attrName>
                                        </p:attrNameLst>
                                      </p:cBhvr>
                                      <p:to>
                                        <p:strVal val="visible"/>
                                      </p:to>
                                    </p:set>
                                    <p:animEffect transition="in" filter="fade">
                                      <p:cBhvr>
                                        <p:cTn id="7" dur="1000"/>
                                        <p:tgtEl>
                                          <p:spTgt spid="1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5"/>
                                        </p:tgtEl>
                                        <p:attrNameLst>
                                          <p:attrName>style.visibility</p:attrName>
                                        </p:attrNameLst>
                                      </p:cBhvr>
                                      <p:to>
                                        <p:strVal val="visible"/>
                                      </p:to>
                                    </p:set>
                                    <p:animEffect transition="in" filter="fade">
                                      <p:cBhvr>
                                        <p:cTn id="12" dur="10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391349"/>
            <a:ext cx="8520600" cy="2405013"/>
          </a:xfrm>
          <a:prstGeom prst="rect">
            <a:avLst/>
          </a:prstGeom>
          <a:noFill/>
          <a:ln>
            <a:noFill/>
          </a:ln>
        </p:spPr>
        <p:txBody>
          <a:bodyPr wrap="square" lIns="91425" tIns="91425" rIns="91425" bIns="91425" anchor="t" anchorCtr="0">
            <a:noAutofit/>
          </a:bodyPr>
          <a:lstStyle/>
          <a:p>
            <a:pPr marL="0" marR="0" lvl="0" indent="-152400" algn="l" rtl="0">
              <a:lnSpc>
                <a:spcPct val="100000"/>
              </a:lnSpc>
              <a:spcBef>
                <a:spcPts val="0"/>
              </a:spcBef>
              <a:spcAft>
                <a:spcPts val="0"/>
              </a:spcAft>
              <a:buClr>
                <a:schemeClr val="dk1"/>
              </a:buClr>
              <a:buSzPct val="100000"/>
              <a:buFont typeface="Playfair Display"/>
              <a:buNone/>
            </a:pPr>
            <a:r>
              <a:rPr lang="en" sz="2400" b="1" i="0" u="none" strike="noStrike" cap="none">
                <a:solidFill>
                  <a:schemeClr val="accent1"/>
                </a:solidFill>
                <a:latin typeface="Playfair Display"/>
                <a:ea typeface="Playfair Display"/>
                <a:cs typeface="Playfair Display"/>
                <a:sym typeface="Playfair Display"/>
              </a:rPr>
              <a:t>Example #4:  </a:t>
            </a:r>
            <a:br>
              <a:rPr lang="en" sz="2400" b="1" i="0" u="none" strike="noStrike" cap="none">
                <a:solidFill>
                  <a:schemeClr val="accent1"/>
                </a:solidFill>
                <a:latin typeface="Playfair Display"/>
                <a:ea typeface="Playfair Display"/>
                <a:cs typeface="Playfair Display"/>
                <a:sym typeface="Playfair Display"/>
              </a:rPr>
            </a:br>
            <a:r>
              <a:rPr lang="en" sz="2400" b="1" i="0" u="none" strike="noStrike" cap="none">
                <a:solidFill>
                  <a:schemeClr val="accent1"/>
                </a:solidFill>
                <a:latin typeface="Playfair Display"/>
                <a:ea typeface="Playfair Display"/>
                <a:cs typeface="Playfair Display"/>
                <a:sym typeface="Playfair Display"/>
              </a:rPr>
              <a:t>a.  What is the enthalpy change when a 32.3 g sample of ethanol undergoes complete combustion?</a:t>
            </a:r>
            <a:br>
              <a:rPr lang="en" sz="2400" b="1" i="0" u="none" strike="noStrike" cap="none">
                <a:solidFill>
                  <a:schemeClr val="accent1"/>
                </a:solidFill>
                <a:latin typeface="Playfair Display"/>
                <a:ea typeface="Playfair Display"/>
                <a:cs typeface="Playfair Display"/>
                <a:sym typeface="Playfair Display"/>
              </a:rPr>
            </a:br>
            <a:r>
              <a:rPr lang="en" sz="2400" b="1" i="0" u="none" strike="noStrike" cap="none">
                <a:solidFill>
                  <a:schemeClr val="accent1"/>
                </a:solidFill>
                <a:latin typeface="Playfair Display"/>
                <a:ea typeface="Playfair Display"/>
                <a:cs typeface="Playfair Display"/>
                <a:sym typeface="Playfair Display"/>
              </a:rPr>
              <a:t>b. What is the enthalpy of the reaction per mole of water produced?</a:t>
            </a:r>
          </a:p>
        </p:txBody>
      </p:sp>
      <p:sp>
        <p:nvSpPr>
          <p:cNvPr id="182" name="Shape 182"/>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114300" algn="l" rtl="0">
              <a:lnSpc>
                <a:spcPct val="115000"/>
              </a:lnSpc>
              <a:spcBef>
                <a:spcPts val="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a:p>
            <a:pPr marL="0" marR="0" lvl="0" indent="-114300" algn="l" rtl="0">
              <a:lnSpc>
                <a:spcPct val="115000"/>
              </a:lnSpc>
              <a:spcBef>
                <a:spcPts val="160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p:txBody>
      </p:sp>
      <p:pic>
        <p:nvPicPr>
          <p:cNvPr id="183" name="Shape 183" descr="Image result for burning of ethanol"/>
          <p:cNvPicPr preferRelativeResize="0"/>
          <p:nvPr/>
        </p:nvPicPr>
        <p:blipFill rotWithShape="1">
          <a:blip r:embed="rId3">
            <a:alphaModFix/>
          </a:blip>
          <a:srcRect/>
          <a:stretch/>
        </p:blipFill>
        <p:spPr>
          <a:xfrm>
            <a:off x="7412222" y="3370521"/>
            <a:ext cx="1608174" cy="1608174"/>
          </a:xfrm>
          <a:prstGeom prst="rect">
            <a:avLst/>
          </a:prstGeom>
          <a:noFill/>
          <a:ln>
            <a:noFill/>
          </a:ln>
        </p:spPr>
      </p:pic>
      <p:sp>
        <p:nvSpPr>
          <p:cNvPr id="184" name="Shape 184"/>
          <p:cNvSpPr txBox="1"/>
          <p:nvPr/>
        </p:nvSpPr>
        <p:spPr>
          <a:xfrm>
            <a:off x="391886" y="2667000"/>
            <a:ext cx="8545285" cy="1200329"/>
          </a:xfrm>
          <a:prstGeom prst="rect">
            <a:avLst/>
          </a:prstGeom>
          <a:noFill/>
          <a:ln>
            <a:noFill/>
          </a:ln>
        </p:spPr>
        <p:txBody>
          <a:bodyPr wrap="square" lIns="91425" tIns="45700" rIns="91425" bIns="45700" anchor="t" anchorCtr="0">
            <a:noAutofit/>
          </a:bodyPr>
          <a:lstStyle/>
          <a:p>
            <a:pPr marL="0" marR="0" lvl="0" indent="-152400" algn="l" rtl="0">
              <a:lnSpc>
                <a:spcPct val="100000"/>
              </a:lnSpc>
              <a:spcBef>
                <a:spcPts val="0"/>
              </a:spcBef>
              <a:spcAft>
                <a:spcPts val="0"/>
              </a:spcAft>
              <a:buClr>
                <a:srgbClr val="000000"/>
              </a:buClr>
              <a:buSzPct val="100000"/>
              <a:buFont typeface="Arial"/>
              <a:buNone/>
            </a:pPr>
            <a:r>
              <a:rPr lang="en" sz="2400" b="0" i="0" u="none" strike="noStrike" cap="none">
                <a:solidFill>
                  <a:srgbClr val="000000"/>
                </a:solidFill>
                <a:latin typeface="Arial"/>
                <a:ea typeface="Arial"/>
                <a:cs typeface="Arial"/>
                <a:sym typeface="Arial"/>
              </a:rPr>
              <a:t>n = 32.3 g  x   _</a:t>
            </a:r>
            <a:r>
              <a:rPr lang="en" sz="2400" b="0" i="0" u="sng" strike="noStrike" cap="none">
                <a:solidFill>
                  <a:srgbClr val="000000"/>
                </a:solidFill>
                <a:latin typeface="Arial"/>
                <a:ea typeface="Arial"/>
                <a:cs typeface="Arial"/>
                <a:sym typeface="Arial"/>
              </a:rPr>
              <a:t>1 mol_</a:t>
            </a:r>
            <a:r>
              <a:rPr lang="en" sz="2400" b="0" i="0" u="none" strike="noStrike" cap="none">
                <a:solidFill>
                  <a:srgbClr val="000000"/>
                </a:solidFill>
                <a:latin typeface="Arial"/>
                <a:ea typeface="Arial"/>
                <a:cs typeface="Arial"/>
                <a:sym typeface="Arial"/>
              </a:rPr>
              <a:t>    </a:t>
            </a:r>
            <a:r>
              <a:rPr lang="en" sz="2400" b="0" i="0" u="none" strike="noStrike" cap="none">
                <a:solidFill>
                  <a:srgbClr val="000000"/>
                </a:solidFill>
                <a:latin typeface="Lato"/>
                <a:ea typeface="Lato"/>
                <a:cs typeface="Lato"/>
                <a:sym typeface="Lato"/>
              </a:rPr>
              <a:t>ΔH</a:t>
            </a:r>
            <a:r>
              <a:rPr lang="en" sz="2400" b="0" i="0" u="none" strike="noStrike" cap="none">
                <a:solidFill>
                  <a:srgbClr val="000000"/>
                </a:solidFill>
                <a:latin typeface="Arial"/>
                <a:ea typeface="Arial"/>
                <a:cs typeface="Arial"/>
                <a:sym typeface="Arial"/>
              </a:rPr>
              <a:t> = (0.70095mol)(-1366.8 KJ/mol)</a:t>
            </a:r>
          </a:p>
          <a:p>
            <a:pPr marL="0" marR="0" lvl="0" indent="-152400" algn="l" rtl="0">
              <a:lnSpc>
                <a:spcPct val="100000"/>
              </a:lnSpc>
              <a:spcBef>
                <a:spcPts val="0"/>
              </a:spcBef>
              <a:spcAft>
                <a:spcPts val="0"/>
              </a:spcAft>
              <a:buClr>
                <a:srgbClr val="000000"/>
              </a:buClr>
              <a:buSzPct val="100000"/>
              <a:buFont typeface="Arial"/>
              <a:buNone/>
            </a:pPr>
            <a:r>
              <a:rPr lang="en" sz="2400" b="0" i="0" u="none" strike="noStrike" cap="none">
                <a:solidFill>
                  <a:srgbClr val="000000"/>
                </a:solidFill>
                <a:latin typeface="Arial"/>
                <a:ea typeface="Arial"/>
                <a:cs typeface="Arial"/>
                <a:sym typeface="Arial"/>
              </a:rPr>
              <a:t>                       46.08 g</a:t>
            </a:r>
          </a:p>
          <a:p>
            <a:pPr marL="0" marR="0" lvl="0" indent="-152400" algn="l" rtl="0">
              <a:lnSpc>
                <a:spcPct val="100000"/>
              </a:lnSpc>
              <a:spcBef>
                <a:spcPts val="0"/>
              </a:spcBef>
              <a:spcAft>
                <a:spcPts val="0"/>
              </a:spcAft>
              <a:buClr>
                <a:srgbClr val="000000"/>
              </a:buClr>
              <a:buSzPct val="100000"/>
              <a:buFont typeface="Arial"/>
              <a:buNone/>
            </a:pPr>
            <a:r>
              <a:rPr lang="en" sz="2400" b="0" i="0" u="none" strike="noStrike" cap="none">
                <a:solidFill>
                  <a:srgbClr val="000000"/>
                </a:solidFill>
                <a:latin typeface="Arial"/>
                <a:ea typeface="Arial"/>
                <a:cs typeface="Arial"/>
                <a:sym typeface="Arial"/>
              </a:rPr>
              <a:t>= 0.700954861 mol   	   = -958 KJ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Change in Enthalpy (ΔH)</a:t>
            </a:r>
          </a:p>
        </p:txBody>
      </p:sp>
      <p:sp>
        <p:nvSpPr>
          <p:cNvPr id="65" name="Shape 65"/>
          <p:cNvSpPr txBox="1">
            <a:spLocks noGrp="1"/>
          </p:cNvSpPr>
          <p:nvPr>
            <p:ph type="body" idx="1"/>
          </p:nvPr>
        </p:nvSpPr>
        <p:spPr>
          <a:xfrm>
            <a:off x="322586" y="978304"/>
            <a:ext cx="8520600" cy="1136100"/>
          </a:xfrm>
          <a:prstGeom prst="rect">
            <a:avLst/>
          </a:prstGeom>
          <a:noFill/>
          <a:ln>
            <a:noFill/>
          </a:ln>
        </p:spPr>
        <p:txBody>
          <a:bodyPr wrap="square" lIns="91425" tIns="91425" rIns="91425" bIns="91425" anchor="t" anchorCtr="0">
            <a:noAutofit/>
          </a:bodyPr>
          <a:lstStyle/>
          <a:p>
            <a:pPr marL="0" marR="0" lvl="0" indent="-152400" algn="l" rtl="0">
              <a:lnSpc>
                <a:spcPct val="115000"/>
              </a:lnSpc>
              <a:spcBef>
                <a:spcPts val="0"/>
              </a:spcBef>
              <a:spcAft>
                <a:spcPts val="0"/>
              </a:spcAft>
              <a:buClr>
                <a:schemeClr val="dk2"/>
              </a:buClr>
              <a:buSzPct val="100000"/>
              <a:buFont typeface="Lato"/>
              <a:buNone/>
            </a:pPr>
            <a:r>
              <a:rPr lang="en" sz="2400" b="0" i="0" u="none" strike="noStrike" cap="none">
                <a:solidFill>
                  <a:schemeClr val="accent1"/>
                </a:solidFill>
                <a:latin typeface="Lato"/>
                <a:ea typeface="Lato"/>
                <a:cs typeface="Lato"/>
                <a:sym typeface="Lato"/>
              </a:rPr>
              <a:t>… is the energy absorbed or released to the surroundings when  a system changes from reactants to products (at constant pressure); </a:t>
            </a:r>
            <a:r>
              <a:rPr lang="en" sz="2400" b="1" i="0" u="none" strike="noStrike" cap="none">
                <a:solidFill>
                  <a:schemeClr val="accent1"/>
                </a:solidFill>
                <a:latin typeface="Lato"/>
                <a:ea typeface="Lato"/>
                <a:cs typeface="Lato"/>
                <a:sym typeface="Lato"/>
              </a:rPr>
              <a:t>ΔH = ± q</a:t>
            </a:r>
          </a:p>
        </p:txBody>
      </p:sp>
      <p:sp>
        <p:nvSpPr>
          <p:cNvPr id="66" name="Shape 66"/>
          <p:cNvSpPr txBox="1">
            <a:spLocks noGrp="1"/>
          </p:cNvSpPr>
          <p:nvPr>
            <p:ph type="title"/>
          </p:nvPr>
        </p:nvSpPr>
        <p:spPr>
          <a:xfrm>
            <a:off x="344358" y="2549832"/>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Molar Enthalpy (ΔH</a:t>
            </a:r>
            <a:r>
              <a:rPr lang="en" sz="3200" b="1" i="0" u="none" strike="noStrike" cap="none" baseline="-25000">
                <a:solidFill>
                  <a:schemeClr val="dk1"/>
                </a:solidFill>
                <a:latin typeface="Playfair Display"/>
                <a:ea typeface="Playfair Display"/>
                <a:cs typeface="Playfair Display"/>
                <a:sym typeface="Playfair Display"/>
              </a:rPr>
              <a:t>x</a:t>
            </a:r>
            <a:r>
              <a:rPr lang="en" sz="3200" b="1" i="0" u="none" strike="noStrike" cap="none">
                <a:solidFill>
                  <a:schemeClr val="dk1"/>
                </a:solidFill>
                <a:latin typeface="Playfair Display"/>
                <a:ea typeface="Playfair Display"/>
                <a:cs typeface="Playfair Display"/>
                <a:sym typeface="Playfair Display"/>
              </a:rPr>
              <a:t>)</a:t>
            </a:r>
          </a:p>
        </p:txBody>
      </p:sp>
      <p:sp>
        <p:nvSpPr>
          <p:cNvPr id="67" name="Shape 67"/>
          <p:cNvSpPr txBox="1">
            <a:spLocks noGrp="1"/>
          </p:cNvSpPr>
          <p:nvPr>
            <p:ph type="body" idx="1"/>
          </p:nvPr>
        </p:nvSpPr>
        <p:spPr>
          <a:xfrm>
            <a:off x="311700" y="3049700"/>
            <a:ext cx="8520600" cy="1136100"/>
          </a:xfrm>
          <a:prstGeom prst="rect">
            <a:avLst/>
          </a:prstGeom>
          <a:noFill/>
          <a:ln>
            <a:noFill/>
          </a:ln>
        </p:spPr>
        <p:txBody>
          <a:bodyPr wrap="square" lIns="91425" tIns="91425" rIns="91425" bIns="91425" anchor="t" anchorCtr="0">
            <a:noAutofit/>
          </a:bodyPr>
          <a:lstStyle/>
          <a:p>
            <a:pPr marL="0" marR="0" lvl="0" indent="-152400" algn="l" rtl="0">
              <a:lnSpc>
                <a:spcPct val="115000"/>
              </a:lnSpc>
              <a:spcBef>
                <a:spcPts val="0"/>
              </a:spcBef>
              <a:spcAft>
                <a:spcPts val="0"/>
              </a:spcAft>
              <a:buClr>
                <a:schemeClr val="dk2"/>
              </a:buClr>
              <a:buSzPct val="100000"/>
              <a:buFont typeface="Lato"/>
              <a:buNone/>
            </a:pPr>
            <a:r>
              <a:rPr lang="en" sz="2400" b="0" i="0" u="none" strike="noStrike" cap="none">
                <a:solidFill>
                  <a:schemeClr val="accent1"/>
                </a:solidFill>
                <a:latin typeface="Lato"/>
                <a:ea typeface="Lato"/>
                <a:cs typeface="Lato"/>
                <a:sym typeface="Lato"/>
              </a:rPr>
              <a:t>… is the enthalpy change per </a:t>
            </a:r>
            <a:r>
              <a:rPr lang="en" sz="2400" b="1" i="0" u="none" strike="noStrike" cap="none">
                <a:solidFill>
                  <a:schemeClr val="accent1"/>
                </a:solidFill>
                <a:latin typeface="Lato"/>
                <a:ea typeface="Lato"/>
                <a:cs typeface="Lato"/>
                <a:sym typeface="Lato"/>
              </a:rPr>
              <a:t>one mole </a:t>
            </a:r>
            <a:r>
              <a:rPr lang="en" sz="2400" b="0" i="0" u="none" strike="noStrike" cap="none">
                <a:solidFill>
                  <a:schemeClr val="accent1"/>
                </a:solidFill>
                <a:latin typeface="Lato"/>
                <a:ea typeface="Lato"/>
                <a:cs typeface="Lato"/>
                <a:sym typeface="Lato"/>
              </a:rPr>
              <a:t>of a substance, where “x” represents the </a:t>
            </a:r>
            <a:r>
              <a:rPr lang="en" sz="2400" b="1" i="0" u="none" strike="noStrike" cap="none">
                <a:solidFill>
                  <a:schemeClr val="accent1"/>
                </a:solidFill>
                <a:latin typeface="Lato"/>
                <a:ea typeface="Lato"/>
                <a:cs typeface="Lato"/>
                <a:sym typeface="Lato"/>
              </a:rPr>
              <a:t>type of change </a:t>
            </a:r>
            <a:r>
              <a:rPr lang="en" sz="2400" b="0" i="0" u="none" strike="noStrike" cap="none">
                <a:solidFill>
                  <a:schemeClr val="accent1"/>
                </a:solidFill>
                <a:latin typeface="Lato"/>
                <a:ea typeface="Lato"/>
                <a:cs typeface="Lato"/>
                <a:sym typeface="Lato"/>
              </a:rPr>
              <a:t>that is occurring (can be physical, chemical, or nuclear).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000"/>
                                        <p:tgtEl>
                                          <p:spTgt spid="66"/>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67"/>
                                        </p:tgtEl>
                                        <p:attrNameLst>
                                          <p:attrName>style.visibility</p:attrName>
                                        </p:attrNameLst>
                                      </p:cBhvr>
                                      <p:to>
                                        <p:strVal val="visible"/>
                                      </p:to>
                                    </p:set>
                                    <p:anim calcmode="lin" valueType="num">
                                      <p:cBhvr additive="base">
                                        <p:cTn id="10" dur="1000"/>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accent1"/>
                </a:solidFill>
                <a:latin typeface="Playfair Display"/>
                <a:ea typeface="Playfair Display"/>
                <a:cs typeface="Playfair Display"/>
                <a:sym typeface="Playfair Display"/>
              </a:rPr>
              <a:t>Ex#5:  What mass of propane must undergo complete combustion to produce 150 000 kJ of heat?</a:t>
            </a:r>
          </a:p>
        </p:txBody>
      </p:sp>
      <p:sp>
        <p:nvSpPr>
          <p:cNvPr id="190" name="Shape 190"/>
          <p:cNvSpPr txBox="1">
            <a:spLocks noGrp="1"/>
          </p:cNvSpPr>
          <p:nvPr>
            <p:ph type="body" idx="1"/>
          </p:nvPr>
        </p:nvSpPr>
        <p:spPr>
          <a:xfrm>
            <a:off x="311700" y="2137143"/>
            <a:ext cx="8520600" cy="2431731"/>
          </a:xfrm>
          <a:prstGeom prst="rect">
            <a:avLst/>
          </a:prstGeom>
          <a:noFill/>
          <a:ln>
            <a:noFill/>
          </a:ln>
        </p:spPr>
        <p:txBody>
          <a:bodyPr wrap="square" lIns="91425" tIns="91425" rIns="91425" bIns="91425" anchor="t" anchorCtr="0">
            <a:noAutofit/>
          </a:bodyPr>
          <a:lstStyle/>
          <a:p>
            <a:pPr marL="0" marR="0" lvl="0" indent="-127000" algn="l" rtl="0">
              <a:lnSpc>
                <a:spcPct val="100000"/>
              </a:lnSpc>
              <a:spcBef>
                <a:spcPts val="0"/>
              </a:spcBef>
              <a:spcAft>
                <a:spcPts val="0"/>
              </a:spcAft>
              <a:buClr>
                <a:schemeClr val="dk2"/>
              </a:buClr>
              <a:buSzPct val="100000"/>
              <a:buFont typeface="Lato"/>
              <a:buNone/>
            </a:pPr>
            <a:r>
              <a:rPr lang="en" sz="2000" b="0" i="0" u="none" strike="noStrike" cap="none">
                <a:solidFill>
                  <a:schemeClr val="dk2"/>
                </a:solidFill>
                <a:latin typeface="Lato"/>
                <a:ea typeface="Lato"/>
                <a:cs typeface="Lato"/>
                <a:sym typeface="Lato"/>
              </a:rPr>
              <a:t>=150 000 kJ  x       </a:t>
            </a:r>
            <a:r>
              <a:rPr lang="en" sz="2000" b="0" i="0" u="sng" strike="noStrike" cap="none">
                <a:solidFill>
                  <a:schemeClr val="dk2"/>
                </a:solidFill>
                <a:latin typeface="Lato"/>
                <a:ea typeface="Lato"/>
                <a:cs typeface="Lato"/>
                <a:sym typeface="Lato"/>
              </a:rPr>
              <a:t>1 mol   </a:t>
            </a:r>
            <a:r>
              <a:rPr lang="en" sz="2000" b="0" i="0" u="none" strike="noStrike" cap="none">
                <a:solidFill>
                  <a:schemeClr val="dk2"/>
                </a:solidFill>
                <a:latin typeface="Lato"/>
                <a:ea typeface="Lato"/>
                <a:cs typeface="Lato"/>
                <a:sym typeface="Lato"/>
              </a:rPr>
              <a:t>      x      </a:t>
            </a:r>
            <a:r>
              <a:rPr lang="en" sz="2000" b="0" i="0" u="sng" strike="noStrike" cap="none">
                <a:solidFill>
                  <a:schemeClr val="dk2"/>
                </a:solidFill>
                <a:latin typeface="Lato"/>
                <a:ea typeface="Lato"/>
                <a:cs typeface="Lato"/>
                <a:sym typeface="Lato"/>
              </a:rPr>
              <a:t>44.11 g</a:t>
            </a:r>
          </a:p>
          <a:p>
            <a:pPr marL="0" marR="0" lvl="0" indent="-127000" algn="l" rtl="0">
              <a:lnSpc>
                <a:spcPct val="100000"/>
              </a:lnSpc>
              <a:spcBef>
                <a:spcPts val="0"/>
              </a:spcBef>
              <a:spcAft>
                <a:spcPts val="0"/>
              </a:spcAft>
              <a:buClr>
                <a:schemeClr val="dk2"/>
              </a:buClr>
              <a:buSzPct val="100000"/>
              <a:buFont typeface="Lato"/>
              <a:buNone/>
            </a:pPr>
            <a:r>
              <a:rPr lang="en" sz="2000" b="0" i="0" u="none" strike="noStrike" cap="none">
                <a:solidFill>
                  <a:schemeClr val="dk2"/>
                </a:solidFill>
                <a:latin typeface="Lato"/>
                <a:ea typeface="Lato"/>
                <a:cs typeface="Lato"/>
                <a:sym typeface="Lato"/>
              </a:rPr>
              <a:t>                                     2219.2 KJ           1 mol</a:t>
            </a:r>
          </a:p>
          <a:p>
            <a:pPr marL="0" marR="0" lvl="0" indent="-127000" algn="l" rtl="0">
              <a:lnSpc>
                <a:spcPct val="100000"/>
              </a:lnSpc>
              <a:spcBef>
                <a:spcPts val="0"/>
              </a:spcBef>
              <a:spcAft>
                <a:spcPts val="0"/>
              </a:spcAft>
              <a:buClr>
                <a:schemeClr val="dk2"/>
              </a:buClr>
              <a:buSzPct val="100000"/>
              <a:buFont typeface="Lato"/>
              <a:buNone/>
            </a:pPr>
            <a:endParaRPr sz="2000" b="0" i="0" u="none" strike="noStrike" cap="none">
              <a:solidFill>
                <a:schemeClr val="dk2"/>
              </a:solidFill>
              <a:latin typeface="Lato"/>
              <a:ea typeface="Lato"/>
              <a:cs typeface="Lato"/>
              <a:sym typeface="Lato"/>
            </a:endParaRPr>
          </a:p>
          <a:p>
            <a:pPr marL="0" marR="0" lvl="0" indent="-127000" algn="l" rtl="0">
              <a:lnSpc>
                <a:spcPct val="100000"/>
              </a:lnSpc>
              <a:spcBef>
                <a:spcPts val="0"/>
              </a:spcBef>
              <a:spcAft>
                <a:spcPts val="0"/>
              </a:spcAft>
              <a:buClr>
                <a:schemeClr val="dk2"/>
              </a:buClr>
              <a:buSzPct val="100000"/>
              <a:buFont typeface="Lato"/>
              <a:buNone/>
            </a:pPr>
            <a:r>
              <a:rPr lang="en" sz="2000" b="0" i="0" u="none" strike="noStrike" cap="none">
                <a:solidFill>
                  <a:schemeClr val="dk2"/>
                </a:solidFill>
                <a:latin typeface="Lato"/>
                <a:ea typeface="Lato"/>
                <a:cs typeface="Lato"/>
                <a:sym typeface="Lato"/>
              </a:rPr>
              <a:t>=  2981 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0">
                                            <p:txEl>
                                              <p:pRg st="0" end="0"/>
                                            </p:txEl>
                                          </p:spTgt>
                                        </p:tgtEl>
                                        <p:attrNameLst>
                                          <p:attrName>style.visibility</p:attrName>
                                        </p:attrNameLst>
                                      </p:cBhvr>
                                      <p:to>
                                        <p:strVal val="visible"/>
                                      </p:to>
                                    </p:set>
                                    <p:anim calcmode="lin" valueType="num">
                                      <p:cBhvr additive="base">
                                        <p:cTn id="7" dur="500"/>
                                        <p:tgtEl>
                                          <p:spTgt spid="19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90">
                                            <p:txEl>
                                              <p:pRg st="1" end="1"/>
                                            </p:txEl>
                                          </p:spTgt>
                                        </p:tgtEl>
                                        <p:attrNameLst>
                                          <p:attrName>style.visibility</p:attrName>
                                        </p:attrNameLst>
                                      </p:cBhvr>
                                      <p:to>
                                        <p:strVal val="visible"/>
                                      </p:to>
                                    </p:set>
                                    <p:anim calcmode="lin" valueType="num">
                                      <p:cBhvr additive="base">
                                        <p:cTn id="12" dur="500"/>
                                        <p:tgtEl>
                                          <p:spTgt spid="19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0">
                                            <p:txEl>
                                              <p:pRg st="2" end="2"/>
                                            </p:txEl>
                                          </p:spTgt>
                                        </p:tgtEl>
                                        <p:attrNameLst>
                                          <p:attrName>style.visibility</p:attrName>
                                        </p:attrNameLst>
                                      </p:cBhvr>
                                      <p:to>
                                        <p:strVal val="visible"/>
                                      </p:to>
                                    </p:set>
                                    <p:anim calcmode="lin" valueType="num">
                                      <p:cBhvr additive="base">
                                        <p:cTn id="17" dur="500"/>
                                        <p:tgtEl>
                                          <p:spTgt spid="19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90">
                                            <p:txEl>
                                              <p:pRg st="3" end="3"/>
                                            </p:txEl>
                                          </p:spTgt>
                                        </p:tgtEl>
                                        <p:attrNameLst>
                                          <p:attrName>style.visibility</p:attrName>
                                        </p:attrNameLst>
                                      </p:cBhvr>
                                      <p:to>
                                        <p:strVal val="visible"/>
                                      </p:to>
                                    </p:set>
                                    <p:anim calcmode="lin" valueType="num">
                                      <p:cBhvr additive="base">
                                        <p:cTn id="22" dur="500"/>
                                        <p:tgtEl>
                                          <p:spTgt spid="19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Homework</a:t>
            </a:r>
          </a:p>
        </p:txBody>
      </p:sp>
      <p:sp>
        <p:nvSpPr>
          <p:cNvPr id="196" name="Shape 196"/>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152400" algn="l" rtl="0">
              <a:lnSpc>
                <a:spcPct val="115000"/>
              </a:lnSpc>
              <a:spcBef>
                <a:spcPts val="0"/>
              </a:spcBef>
              <a:spcAft>
                <a:spcPts val="0"/>
              </a:spcAft>
              <a:buClr>
                <a:schemeClr val="dk2"/>
              </a:buClr>
              <a:buSzPct val="100000"/>
              <a:buFont typeface="Lato"/>
              <a:buNone/>
            </a:pPr>
            <a:r>
              <a:rPr lang="en" sz="2400" b="0" i="0" u="none" strike="noStrike" cap="none">
                <a:solidFill>
                  <a:schemeClr val="dk2"/>
                </a:solidFill>
                <a:latin typeface="Lato"/>
                <a:ea typeface="Lato"/>
                <a:cs typeface="Lato"/>
                <a:sym typeface="Lato"/>
              </a:rPr>
              <a:t>Read p. 292-308</a:t>
            </a:r>
          </a:p>
          <a:p>
            <a:pPr marL="0" marR="0" lvl="0" indent="-152400" algn="l" rtl="0">
              <a:lnSpc>
                <a:spcPct val="115000"/>
              </a:lnSpc>
              <a:spcBef>
                <a:spcPts val="1600"/>
              </a:spcBef>
              <a:spcAft>
                <a:spcPts val="0"/>
              </a:spcAft>
              <a:buClr>
                <a:schemeClr val="dk2"/>
              </a:buClr>
              <a:buSzPct val="100000"/>
              <a:buFont typeface="Lato"/>
              <a:buNone/>
            </a:pPr>
            <a:r>
              <a:rPr lang="en" sz="2400" b="0" i="0" u="none" strike="noStrike" cap="none">
                <a:solidFill>
                  <a:schemeClr val="dk2"/>
                </a:solidFill>
                <a:latin typeface="Lato"/>
                <a:ea typeface="Lato"/>
                <a:cs typeface="Lato"/>
                <a:sym typeface="Lato"/>
              </a:rPr>
              <a:t>Do p. 295 #8,10,11;  p. 299 #13,15,18</a:t>
            </a:r>
          </a:p>
          <a:p>
            <a:pPr marL="0" marR="0" lvl="0" indent="-152400" algn="l" rtl="0">
              <a:lnSpc>
                <a:spcPct val="115000"/>
              </a:lnSpc>
              <a:spcBef>
                <a:spcPts val="1600"/>
              </a:spcBef>
              <a:spcAft>
                <a:spcPts val="0"/>
              </a:spcAft>
              <a:buClr>
                <a:schemeClr val="dk2"/>
              </a:buClr>
              <a:buSzPct val="100000"/>
              <a:buFont typeface="Lato"/>
              <a:buNone/>
            </a:pPr>
            <a:endParaRPr sz="2400" b="0" i="0" u="none" strike="noStrike" cap="none">
              <a:solidFill>
                <a:schemeClr val="dk2"/>
              </a:solidFill>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Enthalpy for </a:t>
            </a:r>
            <a:r>
              <a:rPr lang="en" sz="3200" b="1" i="0" u="sng" strike="noStrike" cap="none">
                <a:solidFill>
                  <a:schemeClr val="dk1"/>
                </a:solidFill>
                <a:latin typeface="Playfair Display"/>
                <a:ea typeface="Playfair Display"/>
                <a:cs typeface="Playfair Display"/>
                <a:sym typeface="Playfair Display"/>
              </a:rPr>
              <a:t>Physical Changes</a:t>
            </a:r>
          </a:p>
        </p:txBody>
      </p:sp>
      <p:sp>
        <p:nvSpPr>
          <p:cNvPr id="73" name="Shape 73"/>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342900" marR="0" lvl="0" indent="-342900" algn="l" rtl="0">
              <a:lnSpc>
                <a:spcPct val="115000"/>
              </a:lnSpc>
              <a:spcBef>
                <a:spcPts val="0"/>
              </a:spcBef>
              <a:spcAft>
                <a:spcPts val="0"/>
              </a:spcAft>
              <a:buClr>
                <a:schemeClr val="dk2"/>
              </a:buClr>
              <a:buSzPct val="100000"/>
              <a:buFont typeface="Lato"/>
              <a:buAutoNum type="alphaLcParenR"/>
            </a:pPr>
            <a:r>
              <a:rPr lang="en" sz="2800" b="0" i="0" u="none" strike="noStrike" cap="none">
                <a:solidFill>
                  <a:schemeClr val="accent1"/>
                </a:solidFill>
                <a:latin typeface="Lato"/>
                <a:ea typeface="Lato"/>
                <a:cs typeface="Lato"/>
                <a:sym typeface="Lato"/>
              </a:rPr>
              <a:t>Enthalpy of Solution</a:t>
            </a:r>
          </a:p>
          <a:p>
            <a:pPr marL="342900" marR="0" lvl="0" indent="-342900" algn="l" rtl="0">
              <a:lnSpc>
                <a:spcPct val="115000"/>
              </a:lnSpc>
              <a:spcBef>
                <a:spcPts val="1600"/>
              </a:spcBef>
              <a:spcAft>
                <a:spcPts val="0"/>
              </a:spcAft>
              <a:buClr>
                <a:schemeClr val="dk2"/>
              </a:buClr>
              <a:buSzPct val="100000"/>
              <a:buFont typeface="Lato"/>
              <a:buAutoNum type="alphaLcParenR"/>
            </a:pPr>
            <a:r>
              <a:rPr lang="en" sz="2800" b="0" i="0" u="none" strike="noStrike" cap="none">
                <a:solidFill>
                  <a:schemeClr val="accent1"/>
                </a:solidFill>
                <a:latin typeface="Lato"/>
                <a:ea typeface="Lato"/>
                <a:cs typeface="Lato"/>
                <a:sym typeface="Lato"/>
              </a:rPr>
              <a:t>Enthalpy of Phase Changes</a:t>
            </a:r>
          </a:p>
          <a:p>
            <a:pPr marL="342900" marR="0" lvl="0" indent="-342900" algn="l" rtl="0">
              <a:lnSpc>
                <a:spcPct val="115000"/>
              </a:lnSpc>
              <a:spcBef>
                <a:spcPts val="1600"/>
              </a:spcBef>
              <a:spcAft>
                <a:spcPts val="0"/>
              </a:spcAft>
              <a:buClr>
                <a:schemeClr val="dk2"/>
              </a:buClr>
              <a:buSzPct val="100000"/>
              <a:buFont typeface="Lato"/>
              <a:buAutoNum type="alphaLcParenR"/>
            </a:pPr>
            <a:r>
              <a:rPr lang="en" sz="2800" b="0" i="0" u="none" strike="noStrike" cap="none">
                <a:solidFill>
                  <a:schemeClr val="accent1"/>
                </a:solidFill>
                <a:latin typeface="Lato"/>
                <a:ea typeface="Lato"/>
                <a:cs typeface="Lato"/>
                <a:sym typeface="Lato"/>
              </a:rPr>
              <a:t>Enthalpy and the Heating Curve of Water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a) Enthalpy of Solution</a:t>
            </a:r>
          </a:p>
        </p:txBody>
      </p:sp>
      <p:sp>
        <p:nvSpPr>
          <p:cNvPr id="79" name="Shape 79"/>
          <p:cNvSpPr txBox="1">
            <a:spLocks noGrp="1"/>
          </p:cNvSpPr>
          <p:nvPr>
            <p:ph type="body" idx="1"/>
          </p:nvPr>
        </p:nvSpPr>
        <p:spPr>
          <a:xfrm>
            <a:off x="311700" y="900900"/>
            <a:ext cx="8520600" cy="39909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dk2"/>
              </a:buClr>
              <a:buSzPct val="100000"/>
              <a:buFont typeface="Lato"/>
              <a:buChar char="●"/>
            </a:pPr>
            <a:r>
              <a:rPr lang="en" sz="1800" b="0" i="0" u="none" strike="noStrike" cap="none">
                <a:solidFill>
                  <a:schemeClr val="accent1"/>
                </a:solidFill>
                <a:latin typeface="Lato"/>
                <a:ea typeface="Lato"/>
                <a:cs typeface="Lato"/>
                <a:sym typeface="Lato"/>
              </a:rPr>
              <a:t> </a:t>
            </a:r>
            <a:r>
              <a:rPr lang="en" sz="2400" b="0" i="0" u="none" strike="noStrike" cap="none">
                <a:solidFill>
                  <a:schemeClr val="accent1"/>
                </a:solidFill>
                <a:latin typeface="Lato"/>
                <a:ea typeface="Lato"/>
                <a:cs typeface="Lato"/>
                <a:sym typeface="Lato"/>
              </a:rPr>
              <a:t>  3 steps occur when a substance </a:t>
            </a:r>
            <a:r>
              <a:rPr lang="en" sz="2400" b="1" i="0" u="none" strike="noStrike" cap="none">
                <a:solidFill>
                  <a:schemeClr val="accent1"/>
                </a:solidFill>
                <a:latin typeface="Lato"/>
                <a:ea typeface="Lato"/>
                <a:cs typeface="Lato"/>
                <a:sym typeface="Lato"/>
              </a:rPr>
              <a:t>dissolves</a:t>
            </a:r>
            <a:r>
              <a:rPr lang="en" sz="2400" b="0" i="0" u="none" strike="noStrike" cap="none">
                <a:solidFill>
                  <a:schemeClr val="accent1"/>
                </a:solidFill>
                <a:latin typeface="Lato"/>
                <a:ea typeface="Lato"/>
                <a:cs typeface="Lato"/>
                <a:sym typeface="Lato"/>
              </a:rPr>
              <a:t>:</a:t>
            </a:r>
          </a:p>
          <a:p>
            <a:pPr marL="342900" marR="0" lvl="0" indent="-381000" algn="l" rtl="0">
              <a:lnSpc>
                <a:spcPct val="115000"/>
              </a:lnSpc>
              <a:spcBef>
                <a:spcPts val="1600"/>
              </a:spcBef>
              <a:spcAft>
                <a:spcPts val="0"/>
              </a:spcAft>
              <a:buClr>
                <a:schemeClr val="dk2"/>
              </a:buClr>
              <a:buSzPct val="100000"/>
              <a:buFont typeface="Lato"/>
              <a:buAutoNum type="arabicPeriod"/>
            </a:pPr>
            <a:r>
              <a:rPr lang="en" sz="2400" b="0" i="0" u="none" strike="noStrike" cap="none">
                <a:solidFill>
                  <a:schemeClr val="accent1"/>
                </a:solidFill>
                <a:latin typeface="Lato"/>
                <a:ea typeface="Lato"/>
                <a:cs typeface="Lato"/>
                <a:sym typeface="Lato"/>
              </a:rPr>
              <a:t>Bonds between molecules or ions of </a:t>
            </a:r>
            <a:r>
              <a:rPr lang="en" sz="2400" b="0" i="0" u="sng" strike="noStrike" cap="none">
                <a:solidFill>
                  <a:schemeClr val="accent1"/>
                </a:solidFill>
                <a:latin typeface="Lato"/>
                <a:ea typeface="Lato"/>
                <a:cs typeface="Lato"/>
                <a:sym typeface="Lato"/>
              </a:rPr>
              <a:t>solute</a:t>
            </a:r>
            <a:r>
              <a:rPr lang="en" sz="2400" b="0" i="0" u="none" strike="noStrike" cap="none">
                <a:solidFill>
                  <a:schemeClr val="accent1"/>
                </a:solidFill>
                <a:latin typeface="Lato"/>
                <a:ea typeface="Lato"/>
                <a:cs typeface="Lato"/>
                <a:sym typeface="Lato"/>
              </a:rPr>
              <a:t> are broken</a:t>
            </a:r>
          </a:p>
          <a:p>
            <a:pPr marL="342900" marR="0" lvl="0" indent="-381000" algn="l" rtl="0">
              <a:lnSpc>
                <a:spcPct val="115000"/>
              </a:lnSpc>
              <a:spcBef>
                <a:spcPts val="1600"/>
              </a:spcBef>
              <a:spcAft>
                <a:spcPts val="0"/>
              </a:spcAft>
              <a:buClr>
                <a:schemeClr val="dk2"/>
              </a:buClr>
              <a:buSzPct val="100000"/>
              <a:buFont typeface="Lato"/>
              <a:buAutoNum type="arabicPeriod"/>
            </a:pPr>
            <a:r>
              <a:rPr lang="en" sz="2400" b="0" i="0" u="none" strike="noStrike" cap="none">
                <a:solidFill>
                  <a:schemeClr val="accent1"/>
                </a:solidFill>
                <a:latin typeface="Lato"/>
                <a:ea typeface="Lato"/>
                <a:cs typeface="Lato"/>
                <a:sym typeface="Lato"/>
              </a:rPr>
              <a:t>Intermolecular forces between </a:t>
            </a:r>
            <a:r>
              <a:rPr lang="en" sz="2400" b="0" i="0" u="sng" strike="noStrike" cap="none">
                <a:solidFill>
                  <a:schemeClr val="accent1"/>
                </a:solidFill>
                <a:latin typeface="Lato"/>
                <a:ea typeface="Lato"/>
                <a:cs typeface="Lato"/>
                <a:sym typeface="Lato"/>
              </a:rPr>
              <a:t>solvent</a:t>
            </a:r>
            <a:r>
              <a:rPr lang="en" sz="2400" b="0" i="0" u="none" strike="noStrike" cap="none">
                <a:solidFill>
                  <a:schemeClr val="accent1"/>
                </a:solidFill>
                <a:latin typeface="Lato"/>
                <a:ea typeface="Lato"/>
                <a:cs typeface="Lato"/>
                <a:sym typeface="Lato"/>
              </a:rPr>
              <a:t> molecules are broken to make room for solute</a:t>
            </a:r>
          </a:p>
          <a:p>
            <a:pPr marL="342900" marR="0" lvl="0" indent="-381000" algn="l" rtl="0">
              <a:lnSpc>
                <a:spcPct val="115000"/>
              </a:lnSpc>
              <a:spcBef>
                <a:spcPts val="1600"/>
              </a:spcBef>
              <a:spcAft>
                <a:spcPts val="0"/>
              </a:spcAft>
              <a:buClr>
                <a:schemeClr val="dk2"/>
              </a:buClr>
              <a:buSzPct val="100000"/>
              <a:buFont typeface="Lato"/>
              <a:buAutoNum type="arabicPeriod"/>
            </a:pPr>
            <a:r>
              <a:rPr lang="en" sz="2400" b="0" i="0" u="none" strike="noStrike" cap="none">
                <a:solidFill>
                  <a:schemeClr val="accent1"/>
                </a:solidFill>
                <a:latin typeface="Lato"/>
                <a:ea typeface="Lato"/>
                <a:cs typeface="Lato"/>
                <a:sym typeface="Lato"/>
              </a:rPr>
              <a:t>Bonds between solute and solvent must form (could be ionic bonds, dipole-dipole forces, or other IMF)</a:t>
            </a:r>
          </a:p>
          <a:p>
            <a:pPr marL="0" marR="0" lvl="0" indent="-114300" algn="l" rtl="0">
              <a:lnSpc>
                <a:spcPct val="115000"/>
              </a:lnSpc>
              <a:spcBef>
                <a:spcPts val="1600"/>
              </a:spcBef>
              <a:spcAft>
                <a:spcPts val="0"/>
              </a:spcAft>
              <a:buClr>
                <a:schemeClr val="dk2"/>
              </a:buClr>
              <a:buSzPct val="75000"/>
              <a:buFont typeface="Lato"/>
              <a:buNone/>
            </a:pPr>
            <a:r>
              <a:rPr lang="en" sz="2400" b="0" i="0" u="none" strike="noStrike" cap="none">
                <a:solidFill>
                  <a:schemeClr val="accent1"/>
                </a:solidFill>
                <a:latin typeface="Lato"/>
                <a:ea typeface="Lato"/>
                <a:cs typeface="Lato"/>
                <a:sym typeface="Lato"/>
              </a:rPr>
              <a:t>∆H</a:t>
            </a:r>
            <a:r>
              <a:rPr lang="en" sz="2400" b="0" i="0" u="none" strike="noStrike" cap="none" baseline="-25000">
                <a:solidFill>
                  <a:schemeClr val="accent1"/>
                </a:solidFill>
                <a:latin typeface="Lato"/>
                <a:ea typeface="Lato"/>
                <a:cs typeface="Lato"/>
                <a:sym typeface="Lato"/>
              </a:rPr>
              <a:t>solution </a:t>
            </a:r>
            <a:r>
              <a:rPr lang="en" sz="2400" b="0" i="0" u="none" strike="noStrike" cap="none">
                <a:solidFill>
                  <a:schemeClr val="accent1"/>
                </a:solidFill>
                <a:latin typeface="Lato"/>
                <a:ea typeface="Lato"/>
                <a:cs typeface="Lato"/>
                <a:sym typeface="Lato"/>
              </a:rPr>
              <a:t> = ∆H</a:t>
            </a:r>
            <a:r>
              <a:rPr lang="en" sz="2400" b="0" i="0" u="none" strike="noStrike" cap="none" baseline="-25000">
                <a:solidFill>
                  <a:schemeClr val="accent1"/>
                </a:solidFill>
                <a:latin typeface="Lato"/>
                <a:ea typeface="Lato"/>
                <a:cs typeface="Lato"/>
                <a:sym typeface="Lato"/>
              </a:rPr>
              <a:t>solvent </a:t>
            </a:r>
            <a:r>
              <a:rPr lang="en" sz="2400" b="0" i="0" u="none" strike="noStrike" cap="none">
                <a:solidFill>
                  <a:schemeClr val="accent1"/>
                </a:solidFill>
                <a:latin typeface="Lato"/>
                <a:ea typeface="Lato"/>
                <a:cs typeface="Lato"/>
                <a:sym typeface="Lato"/>
              </a:rPr>
              <a:t> + ∆H</a:t>
            </a:r>
            <a:r>
              <a:rPr lang="en" sz="2400" b="0" i="0" u="none" strike="noStrike" cap="none" baseline="-25000">
                <a:solidFill>
                  <a:schemeClr val="accent1"/>
                </a:solidFill>
                <a:latin typeface="Lato"/>
                <a:ea typeface="Lato"/>
                <a:cs typeface="Lato"/>
                <a:sym typeface="Lato"/>
              </a:rPr>
              <a:t>solute</a:t>
            </a:r>
          </a:p>
          <a:p>
            <a:pPr marL="0" marR="0" lvl="0" indent="-114300" algn="l" rtl="0">
              <a:lnSpc>
                <a:spcPct val="115000"/>
              </a:lnSpc>
              <a:spcBef>
                <a:spcPts val="1600"/>
              </a:spcBef>
              <a:spcAft>
                <a:spcPts val="0"/>
              </a:spcAft>
              <a:buClr>
                <a:schemeClr val="dk2"/>
              </a:buClr>
              <a:buSzPct val="75000"/>
              <a:buFont typeface="Lato"/>
              <a:buNone/>
            </a:pPr>
            <a:endParaRPr sz="2400" b="0" i="0" u="none" strike="noStrike" cap="none">
              <a:solidFill>
                <a:schemeClr val="accent1"/>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Shape 84" descr="Image result for enthalpy of solution"/>
          <p:cNvPicPr preferRelativeResize="0"/>
          <p:nvPr/>
        </p:nvPicPr>
        <p:blipFill rotWithShape="1">
          <a:blip r:embed="rId3">
            <a:alphaModFix/>
          </a:blip>
          <a:srcRect/>
          <a:stretch/>
        </p:blipFill>
        <p:spPr>
          <a:xfrm>
            <a:off x="0" y="460375"/>
            <a:ext cx="9029090" cy="3588099"/>
          </a:xfrm>
          <a:prstGeom prst="rect">
            <a:avLst/>
          </a:prstGeom>
          <a:noFill/>
          <a:ln>
            <a:noFill/>
          </a:ln>
        </p:spPr>
      </p:pic>
      <p:sp>
        <p:nvSpPr>
          <p:cNvPr id="85" name="Shape 85"/>
          <p:cNvSpPr txBox="1"/>
          <p:nvPr/>
        </p:nvSpPr>
        <p:spPr>
          <a:xfrm>
            <a:off x="141514" y="4026499"/>
            <a:ext cx="9002486" cy="877163"/>
          </a:xfrm>
          <a:prstGeom prst="rect">
            <a:avLst/>
          </a:prstGeom>
          <a:noFill/>
          <a:ln>
            <a:noFill/>
          </a:ln>
        </p:spPr>
        <p:txBody>
          <a:bodyPr wrap="square" lIns="91425" tIns="45700" rIns="91425" bIns="45700" anchor="t" anchorCtr="0">
            <a:noAutofit/>
          </a:bodyPr>
          <a:lstStyle/>
          <a:p>
            <a:pPr marL="0" marR="0" lvl="0" indent="0" algn="l" rtl="0">
              <a:lnSpc>
                <a:spcPct val="100000"/>
              </a:lnSpc>
              <a:spcBef>
                <a:spcPts val="0"/>
              </a:spcBef>
              <a:spcAft>
                <a:spcPts val="0"/>
              </a:spcAft>
              <a:buClr>
                <a:srgbClr val="000000"/>
              </a:buClr>
              <a:buSzPct val="100000"/>
              <a:buFont typeface="Noto Sans Symbols"/>
              <a:buChar char="→"/>
            </a:pPr>
            <a:r>
              <a:rPr lang="en" sz="1700" b="0" i="0" u="none" strike="noStrike" cap="none">
                <a:solidFill>
                  <a:srgbClr val="000000"/>
                </a:solidFill>
                <a:latin typeface="Arial"/>
                <a:ea typeface="Arial"/>
                <a:cs typeface="Arial"/>
                <a:sym typeface="Arial"/>
              </a:rPr>
              <a:t>  ∆H </a:t>
            </a:r>
            <a:r>
              <a:rPr lang="en" sz="1700" b="0" i="0" u="none" strike="noStrike" cap="none" baseline="-25000">
                <a:solidFill>
                  <a:schemeClr val="accent1"/>
                </a:solidFill>
                <a:latin typeface="Arial"/>
                <a:ea typeface="Arial"/>
                <a:cs typeface="Arial"/>
                <a:sym typeface="Arial"/>
              </a:rPr>
              <a:t>solvent</a:t>
            </a:r>
            <a:r>
              <a:rPr lang="en" sz="1700" b="0" i="0" u="none" strike="noStrike" cap="none">
                <a:solidFill>
                  <a:srgbClr val="000000"/>
                </a:solidFill>
                <a:latin typeface="Arial"/>
                <a:ea typeface="Arial"/>
                <a:cs typeface="Arial"/>
                <a:sym typeface="Arial"/>
              </a:rPr>
              <a:t> and ∆H </a:t>
            </a:r>
            <a:r>
              <a:rPr lang="en" sz="1700" b="0" i="0" u="none" strike="noStrike" cap="none" baseline="-25000">
                <a:solidFill>
                  <a:srgbClr val="000000"/>
                </a:solidFill>
                <a:latin typeface="Arial"/>
                <a:ea typeface="Arial"/>
                <a:cs typeface="Arial"/>
                <a:sym typeface="Arial"/>
              </a:rPr>
              <a:t>solute</a:t>
            </a:r>
            <a:r>
              <a:rPr lang="en" sz="1700" b="0" i="0" u="none" strike="noStrike" cap="none">
                <a:solidFill>
                  <a:srgbClr val="000000"/>
                </a:solidFill>
                <a:latin typeface="Arial"/>
                <a:ea typeface="Arial"/>
                <a:cs typeface="Arial"/>
                <a:sym typeface="Arial"/>
              </a:rPr>
              <a:t> are both </a:t>
            </a:r>
            <a:r>
              <a:rPr lang="en" sz="1700" b="1" i="0" u="none" strike="noStrike" cap="none">
                <a:solidFill>
                  <a:srgbClr val="000000"/>
                </a:solidFill>
                <a:latin typeface="Arial"/>
                <a:ea typeface="Arial"/>
                <a:cs typeface="Arial"/>
                <a:sym typeface="Arial"/>
              </a:rPr>
              <a:t>positive </a:t>
            </a:r>
            <a:r>
              <a:rPr lang="en" sz="1700" b="0" i="0" u="none" strike="noStrike" cap="none">
                <a:solidFill>
                  <a:srgbClr val="000000"/>
                </a:solidFill>
                <a:latin typeface="Arial"/>
                <a:ea typeface="Arial"/>
                <a:cs typeface="Arial"/>
                <a:sym typeface="Arial"/>
              </a:rPr>
              <a:t>(energy is always required to break bonds).</a:t>
            </a:r>
          </a:p>
          <a:p>
            <a:pPr marL="0" marR="0" lvl="0" indent="0" algn="l" rtl="0">
              <a:lnSpc>
                <a:spcPct val="100000"/>
              </a:lnSpc>
              <a:spcBef>
                <a:spcPts val="0"/>
              </a:spcBef>
              <a:spcAft>
                <a:spcPts val="0"/>
              </a:spcAft>
              <a:buClr>
                <a:srgbClr val="000000"/>
              </a:buClr>
              <a:buSzPct val="100000"/>
              <a:buFont typeface="Noto Sans Symbols"/>
              <a:buChar char="→"/>
            </a:pPr>
            <a:r>
              <a:rPr lang="en" sz="1700" b="0" i="0" u="none" strike="noStrike" cap="none">
                <a:solidFill>
                  <a:srgbClr val="000000"/>
                </a:solidFill>
                <a:latin typeface="Arial"/>
                <a:ea typeface="Arial"/>
                <a:cs typeface="Arial"/>
                <a:sym typeface="Arial"/>
              </a:rPr>
              <a:t> ∆H </a:t>
            </a:r>
            <a:r>
              <a:rPr lang="en" sz="1700" b="0" i="0" u="none" strike="noStrike" cap="none" baseline="-25000">
                <a:solidFill>
                  <a:srgbClr val="000000"/>
                </a:solidFill>
                <a:latin typeface="Arial"/>
                <a:ea typeface="Arial"/>
                <a:cs typeface="Arial"/>
                <a:sym typeface="Arial"/>
              </a:rPr>
              <a:t>mixing</a:t>
            </a:r>
            <a:r>
              <a:rPr lang="en" sz="1700" b="0" i="0" u="none" strike="noStrike" cap="none">
                <a:solidFill>
                  <a:srgbClr val="000000"/>
                </a:solidFill>
                <a:latin typeface="Arial"/>
                <a:ea typeface="Arial"/>
                <a:cs typeface="Arial"/>
                <a:sym typeface="Arial"/>
              </a:rPr>
              <a:t> is </a:t>
            </a:r>
            <a:r>
              <a:rPr lang="en" sz="1700" b="1" i="0" u="none" strike="noStrike" cap="none">
                <a:solidFill>
                  <a:srgbClr val="000000"/>
                </a:solidFill>
                <a:latin typeface="Arial"/>
                <a:ea typeface="Arial"/>
                <a:cs typeface="Arial"/>
                <a:sym typeface="Arial"/>
              </a:rPr>
              <a:t>negative</a:t>
            </a:r>
            <a:r>
              <a:rPr lang="en" sz="1700" b="0" i="0" u="none" strike="noStrike" cap="none">
                <a:solidFill>
                  <a:srgbClr val="000000"/>
                </a:solidFill>
                <a:latin typeface="Arial"/>
                <a:ea typeface="Arial"/>
                <a:cs typeface="Arial"/>
                <a:sym typeface="Arial"/>
              </a:rPr>
              <a:t> (energy is always released when bonds form).</a:t>
            </a:r>
          </a:p>
          <a:p>
            <a:pPr marL="0" marR="0" lvl="0" indent="-107950" algn="l" rtl="0">
              <a:lnSpc>
                <a:spcPct val="100000"/>
              </a:lnSpc>
              <a:spcBef>
                <a:spcPts val="0"/>
              </a:spcBef>
              <a:spcAft>
                <a:spcPts val="0"/>
              </a:spcAft>
              <a:buClr>
                <a:srgbClr val="000000"/>
              </a:buClr>
              <a:buSzPct val="100000"/>
              <a:buFont typeface="Arial"/>
              <a:buNone/>
            </a:pPr>
            <a:r>
              <a:rPr lang="en" sz="1700" b="0" i="0" u="none" strike="noStrike" cap="none">
                <a:solidFill>
                  <a:srgbClr val="000000"/>
                </a:solidFill>
                <a:latin typeface="Arial"/>
                <a:ea typeface="Arial"/>
                <a:cs typeface="Arial"/>
                <a:sym typeface="Arial"/>
              </a:rPr>
              <a:t>*Overall enthalpy change is </a:t>
            </a:r>
            <a:r>
              <a:rPr lang="en" sz="1700" b="1" i="0" u="none" strike="noStrike" cap="none">
                <a:solidFill>
                  <a:srgbClr val="000000"/>
                </a:solidFill>
                <a:latin typeface="Arial"/>
                <a:ea typeface="Arial"/>
                <a:cs typeface="Arial"/>
                <a:sym typeface="Arial"/>
              </a:rPr>
              <a:t>negative</a:t>
            </a:r>
            <a:r>
              <a:rPr lang="en" sz="1700" b="0" i="0" u="none" strike="noStrike" cap="none">
                <a:solidFill>
                  <a:srgbClr val="000000"/>
                </a:solidFill>
                <a:latin typeface="Arial"/>
                <a:ea typeface="Arial"/>
                <a:cs typeface="Arial"/>
                <a:sym typeface="Arial"/>
              </a:rPr>
              <a:t> for exothermic rxn. and positive for endothermic rxn.</a:t>
            </a:r>
          </a:p>
        </p:txBody>
      </p:sp>
      <p:sp>
        <p:nvSpPr>
          <p:cNvPr id="86" name="Shape 86"/>
          <p:cNvSpPr/>
          <p:nvPr/>
        </p:nvSpPr>
        <p:spPr>
          <a:xfrm>
            <a:off x="2679239" y="0"/>
            <a:ext cx="4350871" cy="461665"/>
          </a:xfrm>
          <a:prstGeom prst="rect">
            <a:avLst/>
          </a:prstGeom>
          <a:noFill/>
          <a:ln>
            <a:noFill/>
          </a:ln>
        </p:spPr>
        <p:txBody>
          <a:bodyPr wrap="square" lIns="91425" tIns="45700" rIns="91425" bIns="45700" anchor="t" anchorCtr="0">
            <a:noAutofit/>
          </a:bodyPr>
          <a:lstStyle/>
          <a:p>
            <a:pPr marL="0" marR="0" lvl="0" indent="-152400" algn="l" rtl="0">
              <a:lnSpc>
                <a:spcPct val="100000"/>
              </a:lnSpc>
              <a:spcBef>
                <a:spcPts val="0"/>
              </a:spcBef>
              <a:spcAft>
                <a:spcPts val="0"/>
              </a:spcAft>
              <a:buClr>
                <a:schemeClr val="accent1"/>
              </a:buClr>
              <a:buSzPct val="100000"/>
              <a:buFont typeface="Arial"/>
              <a:buNone/>
            </a:pPr>
            <a:r>
              <a:rPr lang="en" sz="2400" b="1" i="0" u="none" strike="noStrike" cap="none">
                <a:solidFill>
                  <a:schemeClr val="accent1"/>
                </a:solidFill>
                <a:latin typeface="Arial"/>
                <a:ea typeface="Arial"/>
                <a:cs typeface="Arial"/>
                <a:sym typeface="Arial"/>
              </a:rPr>
              <a:t>∆H</a:t>
            </a:r>
            <a:r>
              <a:rPr lang="en" sz="2400" b="1" i="0" u="none" strike="noStrike" cap="none" baseline="-25000">
                <a:solidFill>
                  <a:schemeClr val="accent1"/>
                </a:solidFill>
                <a:latin typeface="Arial"/>
                <a:ea typeface="Arial"/>
                <a:cs typeface="Arial"/>
                <a:sym typeface="Arial"/>
              </a:rPr>
              <a:t>solution </a:t>
            </a:r>
            <a:r>
              <a:rPr lang="en" sz="2400" b="1" i="0" u="none" strike="noStrike" cap="none">
                <a:solidFill>
                  <a:schemeClr val="accent1"/>
                </a:solidFill>
                <a:latin typeface="Arial"/>
                <a:ea typeface="Arial"/>
                <a:cs typeface="Arial"/>
                <a:sym typeface="Arial"/>
              </a:rPr>
              <a:t> = ∆H</a:t>
            </a:r>
            <a:r>
              <a:rPr lang="en" sz="2400" b="1" i="0" u="none" strike="noStrike" cap="none" baseline="-25000">
                <a:solidFill>
                  <a:schemeClr val="accent1"/>
                </a:solidFill>
                <a:latin typeface="Arial"/>
                <a:ea typeface="Arial"/>
                <a:cs typeface="Arial"/>
                <a:sym typeface="Arial"/>
              </a:rPr>
              <a:t>solvent </a:t>
            </a:r>
            <a:r>
              <a:rPr lang="en" sz="2400" b="1" i="0" u="none" strike="noStrike" cap="none">
                <a:solidFill>
                  <a:schemeClr val="accent1"/>
                </a:solidFill>
                <a:latin typeface="Arial"/>
                <a:ea typeface="Arial"/>
                <a:cs typeface="Arial"/>
                <a:sym typeface="Arial"/>
              </a:rPr>
              <a:t> + ∆H</a:t>
            </a:r>
            <a:r>
              <a:rPr lang="en" sz="2400" b="1" i="0" u="none" strike="noStrike" cap="none" baseline="-25000">
                <a:solidFill>
                  <a:schemeClr val="accent1"/>
                </a:solidFill>
                <a:latin typeface="Arial"/>
                <a:ea typeface="Arial"/>
                <a:cs typeface="Arial"/>
                <a:sym typeface="Arial"/>
              </a:rPr>
              <a:t>solute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b) Enthalpy of Phase Changes</a:t>
            </a:r>
          </a:p>
        </p:txBody>
      </p:sp>
      <p:sp>
        <p:nvSpPr>
          <p:cNvPr id="92" name="Shape 92"/>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dk2"/>
              </a:buClr>
              <a:buSzPct val="100000"/>
              <a:buFont typeface="Lato"/>
              <a:buChar char="●"/>
            </a:pPr>
            <a:r>
              <a:rPr lang="en" sz="1800" b="0" i="0" u="none" strike="noStrike" cap="none">
                <a:solidFill>
                  <a:schemeClr val="accent1"/>
                </a:solidFill>
                <a:latin typeface="Lato"/>
                <a:ea typeface="Lato"/>
                <a:cs typeface="Lato"/>
                <a:sym typeface="Lato"/>
              </a:rPr>
              <a:t>Heat must be </a:t>
            </a:r>
            <a:r>
              <a:rPr lang="en" sz="1800" b="1" i="0" u="none" strike="noStrike" cap="none">
                <a:solidFill>
                  <a:schemeClr val="accent1"/>
                </a:solidFill>
                <a:latin typeface="Lato"/>
                <a:ea typeface="Lato"/>
                <a:cs typeface="Lato"/>
                <a:sym typeface="Lato"/>
              </a:rPr>
              <a:t>added </a:t>
            </a:r>
            <a:r>
              <a:rPr lang="en" sz="1800" b="0" i="0" u="none" strike="noStrike" cap="none">
                <a:solidFill>
                  <a:schemeClr val="accent1"/>
                </a:solidFill>
                <a:latin typeface="Lato"/>
                <a:ea typeface="Lato"/>
                <a:cs typeface="Lato"/>
                <a:sym typeface="Lato"/>
              </a:rPr>
              <a:t>or </a:t>
            </a:r>
            <a:r>
              <a:rPr lang="en" sz="1800" b="1" i="0" u="none" strike="noStrike" cap="none">
                <a:solidFill>
                  <a:schemeClr val="accent1"/>
                </a:solidFill>
                <a:latin typeface="Lato"/>
                <a:ea typeface="Lato"/>
                <a:cs typeface="Lato"/>
                <a:sym typeface="Lato"/>
              </a:rPr>
              <a:t>removed</a:t>
            </a:r>
            <a:r>
              <a:rPr lang="en" sz="1800" b="0" i="0" u="none" strike="noStrike" cap="none">
                <a:solidFill>
                  <a:schemeClr val="accent1"/>
                </a:solidFill>
                <a:latin typeface="Lato"/>
                <a:ea typeface="Lato"/>
                <a:cs typeface="Lato"/>
                <a:sym typeface="Lato"/>
              </a:rPr>
              <a:t> in order for a substance to change it</a:t>
            </a:r>
            <a:r>
              <a:rPr lang="en">
                <a:solidFill>
                  <a:schemeClr val="accent1"/>
                </a:solidFill>
              </a:rPr>
              <a:t>’</a:t>
            </a:r>
            <a:r>
              <a:rPr lang="en" sz="1800" b="0" i="0" u="none" strike="noStrike" cap="none">
                <a:solidFill>
                  <a:schemeClr val="accent1"/>
                </a:solidFill>
                <a:latin typeface="Lato"/>
                <a:ea typeface="Lato"/>
                <a:cs typeface="Lato"/>
                <a:sym typeface="Lato"/>
              </a:rPr>
              <a:t>s phase.</a:t>
            </a:r>
          </a:p>
          <a:p>
            <a:pPr marL="0" marR="0" lvl="0" indent="0" algn="l" rtl="0">
              <a:lnSpc>
                <a:spcPct val="115000"/>
              </a:lnSpc>
              <a:spcBef>
                <a:spcPts val="1600"/>
              </a:spcBef>
              <a:spcAft>
                <a:spcPts val="0"/>
              </a:spcAft>
              <a:buClr>
                <a:schemeClr val="dk2"/>
              </a:buClr>
              <a:buSzPct val="111111"/>
              <a:buFont typeface="Lato"/>
              <a:buChar char="●"/>
            </a:pPr>
            <a:r>
              <a:rPr lang="en" sz="1800" b="0" i="0" u="none" strike="noStrike" cap="none">
                <a:solidFill>
                  <a:schemeClr val="accent1"/>
                </a:solidFill>
                <a:latin typeface="Lato"/>
                <a:ea typeface="Lato"/>
                <a:cs typeface="Lato"/>
                <a:sym typeface="Lato"/>
              </a:rPr>
              <a:t>Usually calculated at </a:t>
            </a:r>
            <a:r>
              <a:rPr lang="en" sz="1800" b="1" i="0" u="none" strike="noStrike" cap="none">
                <a:solidFill>
                  <a:schemeClr val="accent1"/>
                </a:solidFill>
                <a:latin typeface="Lato"/>
                <a:ea typeface="Lato"/>
                <a:cs typeface="Lato"/>
                <a:sym typeface="Lato"/>
              </a:rPr>
              <a:t>25 °C, 100 kPa</a:t>
            </a:r>
            <a:r>
              <a:rPr lang="en" sz="1800" b="0" i="0" u="none" strike="noStrike" cap="none">
                <a:solidFill>
                  <a:schemeClr val="accent1"/>
                </a:solidFill>
                <a:latin typeface="Lato"/>
                <a:ea typeface="Lato"/>
                <a:cs typeface="Lato"/>
                <a:sym typeface="Lato"/>
              </a:rPr>
              <a:t> because enthalpy changes vary with temperature and pressure; ∆H</a:t>
            </a:r>
            <a:r>
              <a:rPr lang="en" sz="1800" b="0" i="0" u="none" strike="noStrike" cap="none" baseline="30000">
                <a:solidFill>
                  <a:schemeClr val="accent1"/>
                </a:solidFill>
                <a:latin typeface="Lato"/>
                <a:ea typeface="Lato"/>
                <a:cs typeface="Lato"/>
                <a:sym typeface="Lato"/>
              </a:rPr>
              <a:t>° </a:t>
            </a:r>
            <a:r>
              <a:rPr lang="en" sz="2000" b="0" i="0" u="none" strike="noStrike" cap="none" baseline="30000">
                <a:solidFill>
                  <a:schemeClr val="accent1"/>
                </a:solidFill>
                <a:latin typeface="Lato"/>
                <a:ea typeface="Lato"/>
                <a:cs typeface="Lato"/>
                <a:sym typeface="Lato"/>
              </a:rPr>
              <a:t>← “</a:t>
            </a:r>
            <a:r>
              <a:rPr lang="en" sz="2000" b="1" i="0" u="none" strike="noStrike" cap="none" baseline="30000">
                <a:solidFill>
                  <a:schemeClr val="accent1"/>
                </a:solidFill>
                <a:latin typeface="Lato"/>
                <a:ea typeface="Lato"/>
                <a:cs typeface="Lato"/>
                <a:sym typeface="Lato"/>
              </a:rPr>
              <a:t>nought</a:t>
            </a:r>
            <a:r>
              <a:rPr lang="en" sz="2000" b="0" i="0" u="none" strike="noStrike" cap="none" baseline="30000">
                <a:solidFill>
                  <a:schemeClr val="accent1"/>
                </a:solidFill>
                <a:latin typeface="Lato"/>
                <a:ea typeface="Lato"/>
                <a:cs typeface="Lato"/>
                <a:sym typeface="Lato"/>
              </a:rPr>
              <a:t>”; represents </a:t>
            </a:r>
            <a:r>
              <a:rPr lang="en" sz="2000" b="1" i="0" u="none" strike="noStrike" cap="none" baseline="30000">
                <a:solidFill>
                  <a:schemeClr val="accent1"/>
                </a:solidFill>
                <a:latin typeface="Lato"/>
                <a:ea typeface="Lato"/>
                <a:cs typeface="Lato"/>
                <a:sym typeface="Lato"/>
              </a:rPr>
              <a:t>standard </a:t>
            </a:r>
            <a:r>
              <a:rPr lang="en" sz="2000" b="0" i="0" u="none" strike="noStrike" cap="none" baseline="30000">
                <a:solidFill>
                  <a:schemeClr val="accent1"/>
                </a:solidFill>
                <a:latin typeface="Lato"/>
                <a:ea typeface="Lato"/>
                <a:cs typeface="Lato"/>
                <a:sym typeface="Lato"/>
              </a:rPr>
              <a:t>conditions  </a:t>
            </a:r>
          </a:p>
          <a:p>
            <a:pPr marL="0" marR="0" lvl="1"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Enthalpy of Melting:  ∆H</a:t>
            </a:r>
            <a:r>
              <a:rPr lang="en" sz="2000" b="0" i="0" u="none" strike="noStrike" cap="none" baseline="30000">
                <a:solidFill>
                  <a:schemeClr val="accent1"/>
                </a:solidFill>
                <a:latin typeface="Lato"/>
                <a:ea typeface="Lato"/>
                <a:cs typeface="Lato"/>
                <a:sym typeface="Lato"/>
              </a:rPr>
              <a:t>°</a:t>
            </a:r>
            <a:r>
              <a:rPr lang="en" sz="2000" b="0" i="0" u="none" strike="noStrike" cap="none">
                <a:solidFill>
                  <a:schemeClr val="accent1"/>
                </a:solidFill>
                <a:latin typeface="Lato"/>
                <a:ea typeface="Lato"/>
                <a:cs typeface="Lato"/>
                <a:sym typeface="Lato"/>
              </a:rPr>
              <a:t> </a:t>
            </a:r>
            <a:r>
              <a:rPr lang="en" sz="2000" b="0" i="0" u="none" strike="noStrike" cap="none" baseline="-25000">
                <a:solidFill>
                  <a:schemeClr val="accent1"/>
                </a:solidFill>
                <a:latin typeface="Lato"/>
                <a:ea typeface="Lato"/>
                <a:cs typeface="Lato"/>
                <a:sym typeface="Lato"/>
              </a:rPr>
              <a:t>melt</a:t>
            </a:r>
          </a:p>
          <a:p>
            <a:pPr marL="0" marR="0" lvl="1"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Enthalpy of Freezing: ∆H</a:t>
            </a:r>
            <a:r>
              <a:rPr lang="en" sz="2000" b="0" i="0" u="none" strike="noStrike" cap="none" baseline="30000">
                <a:solidFill>
                  <a:schemeClr val="accent1"/>
                </a:solidFill>
                <a:latin typeface="Lato"/>
                <a:ea typeface="Lato"/>
                <a:cs typeface="Lato"/>
                <a:sym typeface="Lato"/>
              </a:rPr>
              <a:t>°</a:t>
            </a:r>
            <a:r>
              <a:rPr lang="en" sz="2000" b="0" i="0" u="none" strike="noStrike" cap="none">
                <a:solidFill>
                  <a:schemeClr val="accent1"/>
                </a:solidFill>
                <a:latin typeface="Lato"/>
                <a:ea typeface="Lato"/>
                <a:cs typeface="Lato"/>
                <a:sym typeface="Lato"/>
              </a:rPr>
              <a:t> </a:t>
            </a:r>
            <a:r>
              <a:rPr lang="en" sz="2000" b="0" i="0" u="none" strike="noStrike" cap="none" baseline="-25000">
                <a:solidFill>
                  <a:schemeClr val="accent1"/>
                </a:solidFill>
                <a:latin typeface="Lato"/>
                <a:ea typeface="Lato"/>
                <a:cs typeface="Lato"/>
                <a:sym typeface="Lato"/>
              </a:rPr>
              <a:t>fre</a:t>
            </a:r>
          </a:p>
          <a:p>
            <a:pPr marL="0" marR="0" lvl="1"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Enthalpy of Vaporization:  ∆H</a:t>
            </a:r>
            <a:r>
              <a:rPr lang="en" sz="2000" b="0" i="0" u="none" strike="noStrike" cap="none" baseline="30000">
                <a:solidFill>
                  <a:schemeClr val="accent1"/>
                </a:solidFill>
                <a:latin typeface="Lato"/>
                <a:ea typeface="Lato"/>
                <a:cs typeface="Lato"/>
                <a:sym typeface="Lato"/>
              </a:rPr>
              <a:t>°</a:t>
            </a:r>
            <a:r>
              <a:rPr lang="en" sz="2000" b="0" i="0" u="none" strike="noStrike" cap="none" baseline="-25000">
                <a:solidFill>
                  <a:schemeClr val="accent1"/>
                </a:solidFill>
                <a:latin typeface="Lato"/>
                <a:ea typeface="Lato"/>
                <a:cs typeface="Lato"/>
                <a:sym typeface="Lato"/>
              </a:rPr>
              <a:t>vap</a:t>
            </a:r>
          </a:p>
          <a:p>
            <a:pPr marL="0" marR="0" lvl="1"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accent1"/>
                </a:solidFill>
                <a:latin typeface="Lato"/>
                <a:ea typeface="Lato"/>
                <a:cs typeface="Lato"/>
                <a:sym typeface="Lato"/>
              </a:rPr>
              <a:t>Enthalpy of Condensation: ∆H</a:t>
            </a:r>
            <a:r>
              <a:rPr lang="en" sz="2000" b="0" i="0" u="none" strike="noStrike" cap="none" baseline="30000">
                <a:solidFill>
                  <a:schemeClr val="accent1"/>
                </a:solidFill>
                <a:latin typeface="Lato"/>
                <a:ea typeface="Lato"/>
                <a:cs typeface="Lato"/>
                <a:sym typeface="Lato"/>
              </a:rPr>
              <a:t>°</a:t>
            </a:r>
            <a:r>
              <a:rPr lang="en" sz="2000" b="0" i="0" u="none" strike="noStrike" cap="none">
                <a:solidFill>
                  <a:schemeClr val="accent1"/>
                </a:solidFill>
                <a:latin typeface="Lato"/>
                <a:ea typeface="Lato"/>
                <a:cs typeface="Lato"/>
                <a:sym typeface="Lato"/>
              </a:rPr>
              <a:t> </a:t>
            </a:r>
            <a:r>
              <a:rPr lang="en" sz="2000" b="0" i="0" u="none" strike="noStrike" cap="none" baseline="-25000">
                <a:solidFill>
                  <a:schemeClr val="accent1"/>
                </a:solidFill>
                <a:latin typeface="Lato"/>
                <a:ea typeface="Lato"/>
                <a:cs typeface="Lato"/>
                <a:sym typeface="Lato"/>
              </a:rPr>
              <a:t>cond</a:t>
            </a:r>
          </a:p>
        </p:txBody>
      </p:sp>
      <p:sp>
        <p:nvSpPr>
          <p:cNvPr id="93" name="Shape 93"/>
          <p:cNvSpPr txBox="1"/>
          <p:nvPr/>
        </p:nvSpPr>
        <p:spPr>
          <a:xfrm>
            <a:off x="4920343" y="2542012"/>
            <a:ext cx="2685351" cy="1046440"/>
          </a:xfrm>
          <a:prstGeom prst="rect">
            <a:avLst/>
          </a:prstGeom>
          <a:noFill/>
          <a:ln w="9525" cap="flat" cmpd="sng">
            <a:solidFill>
              <a:schemeClr val="accent1"/>
            </a:solidFill>
            <a:prstDash val="solid"/>
            <a:round/>
            <a:headEnd type="none" w="med" len="med"/>
            <a:tailEnd type="none" w="med" len="med"/>
          </a:ln>
        </p:spPr>
        <p:txBody>
          <a:bodyPr wrap="square" lIns="91425" tIns="45700" rIns="91425" bIns="45700" anchor="t" anchorCtr="0">
            <a:noAutofit/>
          </a:bodyPr>
          <a:lstStyle/>
          <a:p>
            <a:pPr marL="0" marR="0" lvl="0" indent="-152400" algn="l" rtl="0">
              <a:lnSpc>
                <a:spcPct val="100000"/>
              </a:lnSpc>
              <a:spcBef>
                <a:spcPts val="0"/>
              </a:spcBef>
              <a:spcAft>
                <a:spcPts val="0"/>
              </a:spcAft>
              <a:buClr>
                <a:srgbClr val="000000"/>
              </a:buClr>
              <a:buSzPct val="100000"/>
              <a:buFont typeface="Arial"/>
              <a:buNone/>
            </a:pPr>
            <a:r>
              <a:rPr lang="en" sz="2400" b="0" i="0" u="none" strike="noStrike" cap="none">
                <a:solidFill>
                  <a:srgbClr val="000000"/>
                </a:solidFill>
                <a:latin typeface="Arial"/>
                <a:ea typeface="Arial"/>
                <a:cs typeface="Arial"/>
                <a:sym typeface="Arial"/>
              </a:rPr>
              <a:t>∆H</a:t>
            </a:r>
            <a:r>
              <a:rPr lang="en" sz="2400" b="0" i="0" u="none" strike="noStrike" cap="none" baseline="30000">
                <a:solidFill>
                  <a:srgbClr val="000000"/>
                </a:solidFill>
                <a:latin typeface="Arial"/>
                <a:ea typeface="Arial"/>
                <a:cs typeface="Arial"/>
                <a:sym typeface="Arial"/>
              </a:rPr>
              <a:t>˚</a:t>
            </a:r>
            <a:r>
              <a:rPr lang="en" sz="2400" b="0" i="0" u="none" strike="noStrike" cap="none">
                <a:solidFill>
                  <a:srgbClr val="000000"/>
                </a:solidFill>
                <a:latin typeface="Arial"/>
                <a:ea typeface="Arial"/>
                <a:cs typeface="Arial"/>
                <a:sym typeface="Arial"/>
              </a:rPr>
              <a:t> </a:t>
            </a:r>
            <a:r>
              <a:rPr lang="en" sz="2400" b="0" i="0" u="none" strike="noStrike" cap="none" baseline="-25000">
                <a:solidFill>
                  <a:srgbClr val="000000"/>
                </a:solidFill>
                <a:latin typeface="Arial"/>
                <a:ea typeface="Arial"/>
                <a:cs typeface="Arial"/>
                <a:sym typeface="Arial"/>
              </a:rPr>
              <a:t>melt  </a:t>
            </a:r>
            <a:r>
              <a:rPr lang="en" sz="2400" b="0" i="0" u="none" strike="noStrike" cap="none">
                <a:solidFill>
                  <a:srgbClr val="000000"/>
                </a:solidFill>
                <a:latin typeface="Arial"/>
                <a:ea typeface="Arial"/>
                <a:cs typeface="Arial"/>
                <a:sym typeface="Arial"/>
              </a:rPr>
              <a:t>= -</a:t>
            </a:r>
            <a:r>
              <a:rPr lang="en" sz="2400" b="0" i="0" u="none" strike="noStrike" cap="none" baseline="-25000">
                <a:solidFill>
                  <a:srgbClr val="000000"/>
                </a:solidFill>
                <a:latin typeface="Arial"/>
                <a:ea typeface="Arial"/>
                <a:cs typeface="Arial"/>
                <a:sym typeface="Arial"/>
              </a:rPr>
              <a:t>  </a:t>
            </a:r>
            <a:r>
              <a:rPr lang="en" sz="2400" b="0" i="0" u="none" strike="noStrike" cap="none">
                <a:solidFill>
                  <a:srgbClr val="000000"/>
                </a:solidFill>
                <a:latin typeface="Arial"/>
                <a:ea typeface="Arial"/>
                <a:cs typeface="Arial"/>
                <a:sym typeface="Arial"/>
              </a:rPr>
              <a:t>∆H</a:t>
            </a:r>
            <a:r>
              <a:rPr lang="en" sz="2400" b="0" i="0" u="none" strike="noStrike" cap="none" baseline="30000">
                <a:solidFill>
                  <a:srgbClr val="000000"/>
                </a:solidFill>
                <a:latin typeface="Arial"/>
                <a:ea typeface="Arial"/>
                <a:cs typeface="Arial"/>
                <a:sym typeface="Arial"/>
              </a:rPr>
              <a:t> ˚</a:t>
            </a:r>
            <a:r>
              <a:rPr lang="en" sz="2400" b="0" i="0" u="none" strike="noStrike" cap="none">
                <a:solidFill>
                  <a:srgbClr val="000000"/>
                </a:solidFill>
                <a:latin typeface="Arial"/>
                <a:ea typeface="Arial"/>
                <a:cs typeface="Arial"/>
                <a:sym typeface="Arial"/>
              </a:rPr>
              <a:t> </a:t>
            </a:r>
            <a:r>
              <a:rPr lang="en" sz="2400" b="0" i="0" u="none" strike="noStrike" cap="none" baseline="-25000">
                <a:solidFill>
                  <a:srgbClr val="000000"/>
                </a:solidFill>
                <a:latin typeface="Arial"/>
                <a:ea typeface="Arial"/>
                <a:cs typeface="Arial"/>
                <a:sym typeface="Arial"/>
              </a:rPr>
              <a:t>fre</a:t>
            </a:r>
          </a:p>
          <a:p>
            <a:pPr marL="0" marR="0" lvl="0" indent="-152400" algn="l" rtl="0">
              <a:lnSpc>
                <a:spcPct val="100000"/>
              </a:lnSpc>
              <a:spcBef>
                <a:spcPts val="0"/>
              </a:spcBef>
              <a:spcAft>
                <a:spcPts val="0"/>
              </a:spcAft>
              <a:buClr>
                <a:srgbClr val="000000"/>
              </a:buClr>
              <a:buSzPct val="100000"/>
              <a:buFont typeface="Arial"/>
              <a:buNone/>
            </a:pPr>
            <a:r>
              <a:rPr lang="en" sz="2400" b="0" i="0" u="none" strike="noStrike" cap="none">
                <a:solidFill>
                  <a:srgbClr val="000000"/>
                </a:solidFill>
                <a:latin typeface="Arial"/>
                <a:ea typeface="Arial"/>
                <a:cs typeface="Arial"/>
                <a:sym typeface="Arial"/>
              </a:rPr>
              <a:t>∆H</a:t>
            </a:r>
            <a:r>
              <a:rPr lang="en" sz="2400" b="0" i="0" u="none" strike="noStrike" cap="none" baseline="30000">
                <a:solidFill>
                  <a:srgbClr val="000000"/>
                </a:solidFill>
                <a:latin typeface="Arial"/>
                <a:ea typeface="Arial"/>
                <a:cs typeface="Arial"/>
                <a:sym typeface="Arial"/>
              </a:rPr>
              <a:t>°</a:t>
            </a:r>
            <a:r>
              <a:rPr lang="en" sz="2400" b="0" i="0" u="none" strike="noStrike" cap="none">
                <a:solidFill>
                  <a:srgbClr val="000000"/>
                </a:solidFill>
                <a:latin typeface="Arial"/>
                <a:ea typeface="Arial"/>
                <a:cs typeface="Arial"/>
                <a:sym typeface="Arial"/>
              </a:rPr>
              <a:t> </a:t>
            </a:r>
            <a:r>
              <a:rPr lang="en" sz="2400" b="0" i="0" u="none" strike="noStrike" cap="none" baseline="-25000">
                <a:solidFill>
                  <a:srgbClr val="000000"/>
                </a:solidFill>
                <a:latin typeface="Arial"/>
                <a:ea typeface="Arial"/>
                <a:cs typeface="Arial"/>
                <a:sym typeface="Arial"/>
              </a:rPr>
              <a:t>vap  </a:t>
            </a:r>
            <a:r>
              <a:rPr lang="en" sz="2400" b="0" i="0" u="none" strike="noStrike" cap="none">
                <a:solidFill>
                  <a:srgbClr val="000000"/>
                </a:solidFill>
                <a:latin typeface="Arial"/>
                <a:ea typeface="Arial"/>
                <a:cs typeface="Arial"/>
                <a:sym typeface="Arial"/>
              </a:rPr>
              <a:t>= -</a:t>
            </a:r>
            <a:r>
              <a:rPr lang="en" sz="2400" b="0" i="0" u="none" strike="noStrike" cap="none" baseline="-25000">
                <a:solidFill>
                  <a:srgbClr val="000000"/>
                </a:solidFill>
                <a:latin typeface="Arial"/>
                <a:ea typeface="Arial"/>
                <a:cs typeface="Arial"/>
                <a:sym typeface="Arial"/>
              </a:rPr>
              <a:t> </a:t>
            </a:r>
            <a:r>
              <a:rPr lang="en" sz="2400" b="0" i="0" u="none" strike="noStrike" cap="none">
                <a:solidFill>
                  <a:srgbClr val="000000"/>
                </a:solidFill>
                <a:latin typeface="Arial"/>
                <a:ea typeface="Arial"/>
                <a:cs typeface="Arial"/>
                <a:sym typeface="Arial"/>
              </a:rPr>
              <a:t>∆H</a:t>
            </a:r>
            <a:r>
              <a:rPr lang="en" sz="2400" b="0" i="0" u="none" strike="noStrike" cap="none" baseline="30000">
                <a:solidFill>
                  <a:srgbClr val="000000"/>
                </a:solidFill>
                <a:latin typeface="Arial"/>
                <a:ea typeface="Arial"/>
                <a:cs typeface="Arial"/>
                <a:sym typeface="Arial"/>
              </a:rPr>
              <a:t> ˚</a:t>
            </a:r>
            <a:r>
              <a:rPr lang="en" sz="2400" b="0" i="0" u="none" strike="noStrike" cap="none">
                <a:solidFill>
                  <a:srgbClr val="000000"/>
                </a:solidFill>
                <a:latin typeface="Arial"/>
                <a:ea typeface="Arial"/>
                <a:cs typeface="Arial"/>
                <a:sym typeface="Arial"/>
              </a:rPr>
              <a:t> </a:t>
            </a:r>
            <a:r>
              <a:rPr lang="en" sz="2400" b="0" i="0" u="none" strike="noStrike" cap="none" baseline="-25000">
                <a:solidFill>
                  <a:srgbClr val="000000"/>
                </a:solidFill>
                <a:latin typeface="Arial"/>
                <a:ea typeface="Arial"/>
                <a:cs typeface="Arial"/>
                <a:sym typeface="Arial"/>
              </a:rPr>
              <a:t>cond</a:t>
            </a:r>
          </a:p>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Shape 98" descr="Image result for enthalpy of phase changes"/>
          <p:cNvPicPr preferRelativeResize="0"/>
          <p:nvPr/>
        </p:nvPicPr>
        <p:blipFill rotWithShape="1">
          <a:blip r:embed="rId3">
            <a:alphaModFix/>
          </a:blip>
          <a:srcRect/>
          <a:stretch/>
        </p:blipFill>
        <p:spPr>
          <a:xfrm>
            <a:off x="796280" y="233916"/>
            <a:ext cx="6737973" cy="441932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699" y="391350"/>
            <a:ext cx="8658129"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c) Enthalpy and the Heating Curve of Water</a:t>
            </a:r>
          </a:p>
        </p:txBody>
      </p:sp>
      <p:pic>
        <p:nvPicPr>
          <p:cNvPr id="104" name="Shape 104" descr="Image result for enthalpy and heating curve for water"/>
          <p:cNvPicPr preferRelativeResize="0"/>
          <p:nvPr/>
        </p:nvPicPr>
        <p:blipFill rotWithShape="1">
          <a:blip r:embed="rId3">
            <a:alphaModFix/>
          </a:blip>
          <a:srcRect/>
          <a:stretch/>
        </p:blipFill>
        <p:spPr>
          <a:xfrm>
            <a:off x="808074" y="1017450"/>
            <a:ext cx="7126216" cy="415293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391350"/>
            <a:ext cx="8520600" cy="626100"/>
          </a:xfrm>
          <a:prstGeom prst="rect">
            <a:avLst/>
          </a:prstGeom>
          <a:noFill/>
          <a:ln>
            <a:noFill/>
          </a:ln>
        </p:spPr>
        <p:txBody>
          <a:bodyPr wrap="square" lIns="91425" tIns="91425" rIns="91425" bIns="91425" anchor="t" anchorCtr="0">
            <a:noAutofit/>
          </a:bodyPr>
          <a:lstStyle/>
          <a:p>
            <a:pPr marL="0" marR="0" lvl="0" indent="-203200" algn="l" rtl="0">
              <a:lnSpc>
                <a:spcPct val="100000"/>
              </a:lnSpc>
              <a:spcBef>
                <a:spcPts val="0"/>
              </a:spcBef>
              <a:spcAft>
                <a:spcPts val="0"/>
              </a:spcAft>
              <a:buClr>
                <a:schemeClr val="dk1"/>
              </a:buClr>
              <a:buSzPct val="100000"/>
              <a:buFont typeface="Playfair Display"/>
              <a:buNone/>
            </a:pPr>
            <a:r>
              <a:rPr lang="en" sz="3200" b="1" i="0" u="none" strike="noStrike" cap="none">
                <a:solidFill>
                  <a:schemeClr val="dk1"/>
                </a:solidFill>
                <a:latin typeface="Playfair Display"/>
                <a:ea typeface="Playfair Display"/>
                <a:cs typeface="Playfair Display"/>
                <a:sym typeface="Playfair Display"/>
              </a:rPr>
              <a:t>Enthalpy for </a:t>
            </a:r>
            <a:r>
              <a:rPr lang="en" sz="3200" b="1" i="0" u="sng" strike="noStrike" cap="none">
                <a:solidFill>
                  <a:schemeClr val="dk1"/>
                </a:solidFill>
                <a:latin typeface="Playfair Display"/>
                <a:ea typeface="Playfair Display"/>
                <a:cs typeface="Playfair Display"/>
                <a:sym typeface="Playfair Display"/>
              </a:rPr>
              <a:t>Chemical Changes</a:t>
            </a:r>
          </a:p>
        </p:txBody>
      </p:sp>
      <p:sp>
        <p:nvSpPr>
          <p:cNvPr id="110" name="Shape 110"/>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dk2"/>
              </a:buClr>
              <a:buSzPct val="100000"/>
              <a:buFont typeface="Lato"/>
              <a:buChar char="●"/>
            </a:pPr>
            <a:r>
              <a:rPr lang="en" sz="2000" b="0" i="0" u="none" strike="noStrike" cap="none">
                <a:solidFill>
                  <a:schemeClr val="dk2"/>
                </a:solidFill>
                <a:latin typeface="Lato"/>
                <a:ea typeface="Lato"/>
                <a:cs typeface="Lato"/>
                <a:sym typeface="Lato"/>
              </a:rPr>
              <a:t>Every chemical change has an enthalpy change associated with it.</a:t>
            </a:r>
          </a:p>
          <a:p>
            <a:pPr marL="0" marR="0" lvl="0"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dk2"/>
                </a:solidFill>
                <a:latin typeface="Lato"/>
                <a:ea typeface="Lato"/>
                <a:cs typeface="Lato"/>
                <a:sym typeface="Lato"/>
              </a:rPr>
              <a:t>This enthalpy change is much greater than the changes associated with phase changes.</a:t>
            </a:r>
          </a:p>
          <a:p>
            <a:pPr marL="0" marR="0" lvl="0"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dk2"/>
                </a:solidFill>
                <a:latin typeface="Lato"/>
                <a:ea typeface="Lato"/>
                <a:cs typeface="Lato"/>
                <a:sym typeface="Lato"/>
              </a:rPr>
              <a:t>∆H</a:t>
            </a:r>
            <a:r>
              <a:rPr lang="en" sz="2000" b="0" i="0" u="none" strike="noStrike" cap="none" baseline="-25000">
                <a:solidFill>
                  <a:schemeClr val="dk2"/>
                </a:solidFill>
                <a:latin typeface="Lato"/>
                <a:ea typeface="Lato"/>
                <a:cs typeface="Lato"/>
                <a:sym typeface="Lato"/>
              </a:rPr>
              <a:t>r </a:t>
            </a:r>
            <a:r>
              <a:rPr lang="en" sz="2000" b="0" i="0" u="none" strike="noStrike" cap="none">
                <a:solidFill>
                  <a:schemeClr val="dk2"/>
                </a:solidFill>
                <a:latin typeface="Lato"/>
                <a:ea typeface="Lato"/>
                <a:cs typeface="Lato"/>
                <a:sym typeface="Lato"/>
              </a:rPr>
              <a:t> (“enthalpy of reaction”)</a:t>
            </a:r>
          </a:p>
          <a:p>
            <a:pPr marL="0" marR="0" lvl="0"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dk2"/>
                </a:solidFill>
                <a:latin typeface="Lato"/>
                <a:ea typeface="Lato"/>
                <a:cs typeface="Lato"/>
                <a:sym typeface="Lato"/>
              </a:rPr>
              <a:t>Exothermic reactions  have a negative ∆H</a:t>
            </a:r>
            <a:r>
              <a:rPr lang="en" sz="2000" b="0" i="0" u="none" strike="noStrike" cap="none" baseline="-25000">
                <a:solidFill>
                  <a:schemeClr val="dk2"/>
                </a:solidFill>
                <a:latin typeface="Lato"/>
                <a:ea typeface="Lato"/>
                <a:cs typeface="Lato"/>
                <a:sym typeface="Lato"/>
              </a:rPr>
              <a:t>r</a:t>
            </a:r>
          </a:p>
          <a:p>
            <a:pPr marL="0" marR="0" lvl="0" indent="0" algn="l" rtl="0">
              <a:lnSpc>
                <a:spcPct val="115000"/>
              </a:lnSpc>
              <a:spcBef>
                <a:spcPts val="1600"/>
              </a:spcBef>
              <a:spcAft>
                <a:spcPts val="0"/>
              </a:spcAft>
              <a:buClr>
                <a:schemeClr val="dk2"/>
              </a:buClr>
              <a:buSzPct val="100000"/>
              <a:buFont typeface="Lato"/>
              <a:buChar char="●"/>
            </a:pPr>
            <a:r>
              <a:rPr lang="en" sz="2000" b="0" i="0" u="none" strike="noStrike" cap="none">
                <a:solidFill>
                  <a:schemeClr val="dk2"/>
                </a:solidFill>
                <a:latin typeface="Lato"/>
                <a:ea typeface="Lato"/>
                <a:cs typeface="Lato"/>
                <a:sym typeface="Lato"/>
              </a:rPr>
              <a:t>Endothermic reactions have a positive ∆H</a:t>
            </a:r>
            <a:r>
              <a:rPr lang="en" sz="2000" b="0" i="0" u="none" strike="noStrike" cap="none" baseline="-25000">
                <a:solidFill>
                  <a:schemeClr val="dk2"/>
                </a:solidFill>
                <a:latin typeface="Lato"/>
                <a:ea typeface="Lato"/>
                <a:cs typeface="Lato"/>
                <a:sym typeface="Lato"/>
              </a:rPr>
              <a:t>r</a:t>
            </a:r>
          </a:p>
          <a:p>
            <a:pPr marL="0" marR="0" lvl="0" indent="0" algn="l" rtl="0">
              <a:lnSpc>
                <a:spcPct val="115000"/>
              </a:lnSpc>
              <a:spcBef>
                <a:spcPts val="160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a:p>
            <a:pPr marL="0" marR="0" lvl="0" indent="0" algn="l" rtl="0">
              <a:lnSpc>
                <a:spcPct val="115000"/>
              </a:lnSpc>
              <a:spcBef>
                <a:spcPts val="1600"/>
              </a:spcBef>
              <a:spcAft>
                <a:spcPts val="0"/>
              </a:spcAft>
              <a:buClr>
                <a:schemeClr val="dk2"/>
              </a:buClr>
              <a:buSzPct val="100000"/>
              <a:buFont typeface="Lato"/>
              <a:buNone/>
            </a:pPr>
            <a:endParaRPr sz="1800" b="0" i="0" u="none" strike="noStrike" cap="none">
              <a:solidFill>
                <a:schemeClr val="dk2"/>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895</Words>
  <Application>Microsoft Office PowerPoint</Application>
  <PresentationFormat>On-screen Show (16:9)</PresentationFormat>
  <Paragraphs>88</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Lato</vt:lpstr>
      <vt:lpstr>Playfair Display</vt:lpstr>
      <vt:lpstr>Noto Sans Symbols</vt:lpstr>
      <vt:lpstr>Coral</vt:lpstr>
      <vt:lpstr>5.2  Thermochemical Equations &amp; Molar Enthalpy  ΔHx</vt:lpstr>
      <vt:lpstr>Change in Enthalpy (ΔH)</vt:lpstr>
      <vt:lpstr>Enthalpy for Physical Changes</vt:lpstr>
      <vt:lpstr>a) Enthalpy of Solution</vt:lpstr>
      <vt:lpstr>PowerPoint Presentation</vt:lpstr>
      <vt:lpstr>b) Enthalpy of Phase Changes</vt:lpstr>
      <vt:lpstr>PowerPoint Presentation</vt:lpstr>
      <vt:lpstr>c) Enthalpy and the Heating Curve of Water</vt:lpstr>
      <vt:lpstr>Enthalpy for Chemical Changes</vt:lpstr>
      <vt:lpstr>PowerPoint Presentation</vt:lpstr>
      <vt:lpstr>Enthalpy Diagrams</vt:lpstr>
      <vt:lpstr>Molar Enthalpy</vt:lpstr>
      <vt:lpstr>Molar Enthalpy of Combustion</vt:lpstr>
      <vt:lpstr>Molar Enthalpy of Combustion</vt:lpstr>
      <vt:lpstr>Reactant Amounts and Enthalpy of Reaction</vt:lpstr>
      <vt:lpstr>PowerPoint Presentation</vt:lpstr>
      <vt:lpstr>PowerPoint Presentation</vt:lpstr>
      <vt:lpstr>PowerPoint Presentation</vt:lpstr>
      <vt:lpstr>Example #4:   a.  What is the enthalpy change when a 32.3 g sample of ethanol undergoes complete combustion? b. What is the enthalpy of the reaction per mole of water produced?</vt:lpstr>
      <vt:lpstr>Ex#5:  What mass of propane must undergo complete combustion to produce 150 000 kJ of heat?</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5.2  Thermochemical Equations &amp; Molar Enthalpy  ΔHx</dc:title>
  <dc:creator>Rola Wansa</dc:creator>
  <cp:lastModifiedBy>Rola Wansa   </cp:lastModifiedBy>
  <cp:revision>1</cp:revision>
  <cp:lastPrinted>2017-11-07T20:51:37Z</cp:lastPrinted>
  <dcterms:modified xsi:type="dcterms:W3CDTF">2017-11-07T20:52:24Z</dcterms:modified>
</cp:coreProperties>
</file>